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4198600" cy="20104100"/>
  <p:notesSz cx="14198600" cy="2010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883" y="-360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64895" y="6232271"/>
            <a:ext cx="12068810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29790" y="11258296"/>
            <a:ext cx="9939020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2E2E2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2E2E2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09930" y="4623943"/>
            <a:ext cx="6176391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312279" y="4623943"/>
            <a:ext cx="6176391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2E2E2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jp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jp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4197453" cy="201040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560728" y="167772"/>
            <a:ext cx="1113029" cy="111302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37930" y="135078"/>
            <a:ext cx="13136244" cy="0"/>
          </a:xfrm>
          <a:custGeom>
            <a:avLst/>
            <a:gdLst/>
            <a:ahLst/>
            <a:cxnLst/>
            <a:rect l="l" t="t" r="r" b="b"/>
            <a:pathLst>
              <a:path w="13136244">
                <a:moveTo>
                  <a:pt x="13135637" y="0"/>
                </a:moveTo>
                <a:lnTo>
                  <a:pt x="0" y="0"/>
                </a:lnTo>
              </a:path>
            </a:pathLst>
          </a:custGeom>
          <a:ln w="31620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07634" y="1361086"/>
            <a:ext cx="13136244" cy="0"/>
          </a:xfrm>
          <a:custGeom>
            <a:avLst/>
            <a:gdLst/>
            <a:ahLst/>
            <a:cxnLst/>
            <a:rect l="l" t="t" r="r" b="b"/>
            <a:pathLst>
              <a:path w="13136244">
                <a:moveTo>
                  <a:pt x="0" y="0"/>
                </a:moveTo>
                <a:lnTo>
                  <a:pt x="13135637" y="0"/>
                </a:lnTo>
              </a:path>
            </a:pathLst>
          </a:custGeom>
          <a:ln w="69564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96283" y="3610639"/>
            <a:ext cx="13273405" cy="0"/>
          </a:xfrm>
          <a:custGeom>
            <a:avLst/>
            <a:gdLst/>
            <a:ahLst/>
            <a:cxnLst/>
            <a:rect l="l" t="t" r="r" b="b"/>
            <a:pathLst>
              <a:path w="13273405">
                <a:moveTo>
                  <a:pt x="0" y="0"/>
                </a:moveTo>
                <a:lnTo>
                  <a:pt x="13273062" y="0"/>
                </a:lnTo>
              </a:path>
            </a:pathLst>
          </a:custGeom>
          <a:ln w="37944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210520" y="3629691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679329"/>
                </a:moveTo>
                <a:lnTo>
                  <a:pt x="0" y="0"/>
                </a:lnTo>
              </a:path>
            </a:pathLst>
          </a:custGeom>
          <a:ln w="37944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770309" y="3629691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679329"/>
                </a:moveTo>
                <a:lnTo>
                  <a:pt x="0" y="0"/>
                </a:lnTo>
              </a:path>
            </a:pathLst>
          </a:custGeom>
          <a:ln w="37944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646099" y="3629691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679329"/>
                </a:moveTo>
                <a:lnTo>
                  <a:pt x="0" y="0"/>
                </a:lnTo>
              </a:path>
            </a:pathLst>
          </a:custGeom>
          <a:ln w="37944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96283" y="5537845"/>
            <a:ext cx="13273405" cy="0"/>
          </a:xfrm>
          <a:custGeom>
            <a:avLst/>
            <a:gdLst/>
            <a:ahLst/>
            <a:cxnLst/>
            <a:rect l="l" t="t" r="r" b="b"/>
            <a:pathLst>
              <a:path w="13273405">
                <a:moveTo>
                  <a:pt x="0" y="0"/>
                </a:moveTo>
                <a:lnTo>
                  <a:pt x="13273062" y="0"/>
                </a:lnTo>
              </a:path>
            </a:pathLst>
          </a:custGeom>
          <a:ln w="27880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96283" y="5697481"/>
            <a:ext cx="13273405" cy="0"/>
          </a:xfrm>
          <a:custGeom>
            <a:avLst/>
            <a:gdLst/>
            <a:ahLst/>
            <a:cxnLst/>
            <a:rect l="l" t="t" r="r" b="b"/>
            <a:pathLst>
              <a:path w="13273405">
                <a:moveTo>
                  <a:pt x="0" y="0"/>
                </a:moveTo>
                <a:lnTo>
                  <a:pt x="13273062" y="0"/>
                </a:lnTo>
              </a:path>
            </a:pathLst>
          </a:custGeom>
          <a:ln w="74347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96283" y="4328037"/>
            <a:ext cx="13273405" cy="0"/>
          </a:xfrm>
          <a:custGeom>
            <a:avLst/>
            <a:gdLst/>
            <a:ahLst/>
            <a:cxnLst/>
            <a:rect l="l" t="t" r="r" b="b"/>
            <a:pathLst>
              <a:path w="13273405">
                <a:moveTo>
                  <a:pt x="0" y="0"/>
                </a:moveTo>
                <a:lnTo>
                  <a:pt x="13273062" y="0"/>
                </a:lnTo>
              </a:path>
            </a:pathLst>
          </a:custGeom>
          <a:ln w="37944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6557" y="299586"/>
            <a:ext cx="2245031" cy="954928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66424" y="14747372"/>
            <a:ext cx="701967" cy="746235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90744" y="14765489"/>
            <a:ext cx="689319" cy="708291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822307" y="15183200"/>
            <a:ext cx="1599980" cy="727263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93786" y="15547097"/>
            <a:ext cx="923308" cy="923308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798812" y="14822225"/>
            <a:ext cx="607106" cy="607106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06035" y="15588851"/>
            <a:ext cx="619755" cy="879040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719048" y="15656032"/>
            <a:ext cx="948604" cy="739911"/>
          </a:xfrm>
          <a:prstGeom prst="rect">
            <a:avLst/>
          </a:prstGeom>
        </p:spPr>
      </p:pic>
      <p:sp>
        <p:nvSpPr>
          <p:cNvPr id="35" name="bg object 35"/>
          <p:cNvSpPr/>
          <p:nvPr/>
        </p:nvSpPr>
        <p:spPr>
          <a:xfrm>
            <a:off x="456572" y="16611355"/>
            <a:ext cx="13527405" cy="3242945"/>
          </a:xfrm>
          <a:custGeom>
            <a:avLst/>
            <a:gdLst/>
            <a:ahLst/>
            <a:cxnLst/>
            <a:rect l="l" t="t" r="r" b="b"/>
            <a:pathLst>
              <a:path w="13527405" h="3242944">
                <a:moveTo>
                  <a:pt x="13563600" y="3251200"/>
                </a:moveTo>
                <a:lnTo>
                  <a:pt x="0" y="3251200"/>
                </a:lnTo>
                <a:lnTo>
                  <a:pt x="0" y="0"/>
                </a:lnTo>
                <a:lnTo>
                  <a:pt x="13563600" y="0"/>
                </a:lnTo>
                <a:lnTo>
                  <a:pt x="13563600" y="32512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456657" y="16611355"/>
            <a:ext cx="13525500" cy="3242945"/>
          </a:xfrm>
          <a:custGeom>
            <a:avLst/>
            <a:gdLst/>
            <a:ahLst/>
            <a:cxnLst/>
            <a:rect l="l" t="t" r="r" b="b"/>
            <a:pathLst>
              <a:path w="13525500" h="3242944">
                <a:moveTo>
                  <a:pt x="0" y="0"/>
                </a:moveTo>
                <a:lnTo>
                  <a:pt x="13525453" y="0"/>
                </a:lnTo>
                <a:lnTo>
                  <a:pt x="13525453" y="3242450"/>
                </a:lnTo>
                <a:lnTo>
                  <a:pt x="0" y="3242450"/>
                </a:lnTo>
                <a:lnTo>
                  <a:pt x="0" y="0"/>
                </a:lnTo>
                <a:close/>
              </a:path>
            </a:pathLst>
          </a:custGeom>
          <a:ln w="126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456572" y="12493246"/>
            <a:ext cx="6807834" cy="3832860"/>
          </a:xfrm>
          <a:custGeom>
            <a:avLst/>
            <a:gdLst/>
            <a:ahLst/>
            <a:cxnLst/>
            <a:rect l="l" t="t" r="r" b="b"/>
            <a:pathLst>
              <a:path w="6807834" h="3832859">
                <a:moveTo>
                  <a:pt x="0" y="0"/>
                </a:moveTo>
                <a:lnTo>
                  <a:pt x="6807630" y="0"/>
                </a:lnTo>
                <a:lnTo>
                  <a:pt x="6807630" y="3832644"/>
                </a:lnTo>
                <a:lnTo>
                  <a:pt x="0" y="3832644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456643" y="12486922"/>
            <a:ext cx="6804659" cy="12700"/>
          </a:xfrm>
          <a:custGeom>
            <a:avLst/>
            <a:gdLst/>
            <a:ahLst/>
            <a:cxnLst/>
            <a:rect l="l" t="t" r="r" b="b"/>
            <a:pathLst>
              <a:path w="6804659" h="12700">
                <a:moveTo>
                  <a:pt x="0" y="0"/>
                </a:moveTo>
                <a:lnTo>
                  <a:pt x="6804587" y="0"/>
                </a:lnTo>
                <a:lnTo>
                  <a:pt x="6804587" y="12648"/>
                </a:lnTo>
                <a:lnTo>
                  <a:pt x="0" y="126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456643" y="12493246"/>
            <a:ext cx="0" cy="3832860"/>
          </a:xfrm>
          <a:custGeom>
            <a:avLst/>
            <a:gdLst/>
            <a:ahLst/>
            <a:cxnLst/>
            <a:rect l="l" t="t" r="r" b="b"/>
            <a:pathLst>
              <a:path h="3832859">
                <a:moveTo>
                  <a:pt x="0" y="3832362"/>
                </a:moveTo>
                <a:lnTo>
                  <a:pt x="0" y="0"/>
                </a:lnTo>
              </a:path>
            </a:pathLst>
          </a:custGeom>
          <a:ln w="126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bg 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24427" y="13430200"/>
            <a:ext cx="4831560" cy="2352539"/>
          </a:xfrm>
          <a:prstGeom prst="rect">
            <a:avLst/>
          </a:prstGeom>
        </p:spPr>
      </p:pic>
      <p:sp>
        <p:nvSpPr>
          <p:cNvPr id="41" name="bg object 41"/>
          <p:cNvSpPr/>
          <p:nvPr/>
        </p:nvSpPr>
        <p:spPr>
          <a:xfrm>
            <a:off x="7877633" y="7903922"/>
            <a:ext cx="6096635" cy="6167120"/>
          </a:xfrm>
          <a:custGeom>
            <a:avLst/>
            <a:gdLst/>
            <a:ahLst/>
            <a:cxnLst/>
            <a:rect l="l" t="t" r="r" b="b"/>
            <a:pathLst>
              <a:path w="6096634" h="6167119">
                <a:moveTo>
                  <a:pt x="6096281" y="6166623"/>
                </a:moveTo>
                <a:lnTo>
                  <a:pt x="0" y="6166623"/>
                </a:lnTo>
                <a:lnTo>
                  <a:pt x="0" y="0"/>
                </a:lnTo>
                <a:lnTo>
                  <a:pt x="6096281" y="0"/>
                </a:lnTo>
                <a:lnTo>
                  <a:pt x="6096281" y="6166623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7877672" y="7903922"/>
            <a:ext cx="6104890" cy="6167120"/>
          </a:xfrm>
          <a:custGeom>
            <a:avLst/>
            <a:gdLst/>
            <a:ahLst/>
            <a:cxnLst/>
            <a:rect l="l" t="t" r="r" b="b"/>
            <a:pathLst>
              <a:path w="6104890" h="6167119">
                <a:moveTo>
                  <a:pt x="0" y="0"/>
                </a:moveTo>
                <a:lnTo>
                  <a:pt x="6104491" y="0"/>
                </a:lnTo>
                <a:lnTo>
                  <a:pt x="6104491" y="6166524"/>
                </a:lnTo>
                <a:lnTo>
                  <a:pt x="0" y="6166524"/>
                </a:lnTo>
                <a:lnTo>
                  <a:pt x="0" y="0"/>
                </a:lnTo>
                <a:close/>
              </a:path>
            </a:pathLst>
          </a:custGeom>
          <a:ln w="126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8542642" y="8773819"/>
            <a:ext cx="654685" cy="929640"/>
          </a:xfrm>
          <a:custGeom>
            <a:avLst/>
            <a:gdLst/>
            <a:ahLst/>
            <a:cxnLst/>
            <a:rect l="l" t="t" r="r" b="b"/>
            <a:pathLst>
              <a:path w="654684" h="929640">
                <a:moveTo>
                  <a:pt x="352247" y="710260"/>
                </a:moveTo>
                <a:lnTo>
                  <a:pt x="329552" y="682205"/>
                </a:lnTo>
                <a:lnTo>
                  <a:pt x="319811" y="683323"/>
                </a:lnTo>
                <a:lnTo>
                  <a:pt x="311518" y="687920"/>
                </a:lnTo>
                <a:lnTo>
                  <a:pt x="305562" y="695274"/>
                </a:lnTo>
                <a:lnTo>
                  <a:pt x="302806" y="704646"/>
                </a:lnTo>
                <a:lnTo>
                  <a:pt x="302717" y="707453"/>
                </a:lnTo>
                <a:lnTo>
                  <a:pt x="302806" y="708863"/>
                </a:lnTo>
                <a:lnTo>
                  <a:pt x="303923" y="718616"/>
                </a:lnTo>
                <a:lnTo>
                  <a:pt x="308546" y="726909"/>
                </a:lnTo>
                <a:lnTo>
                  <a:pt x="315950" y="732853"/>
                </a:lnTo>
                <a:lnTo>
                  <a:pt x="325412" y="735596"/>
                </a:lnTo>
                <a:lnTo>
                  <a:pt x="335165" y="734479"/>
                </a:lnTo>
                <a:lnTo>
                  <a:pt x="343446" y="729869"/>
                </a:lnTo>
                <a:lnTo>
                  <a:pt x="349415" y="722503"/>
                </a:lnTo>
                <a:lnTo>
                  <a:pt x="352171" y="713066"/>
                </a:lnTo>
                <a:lnTo>
                  <a:pt x="352247" y="710260"/>
                </a:lnTo>
                <a:close/>
              </a:path>
              <a:path w="654684" h="929640">
                <a:moveTo>
                  <a:pt x="654227" y="534962"/>
                </a:moveTo>
                <a:lnTo>
                  <a:pt x="652653" y="521512"/>
                </a:lnTo>
                <a:lnTo>
                  <a:pt x="646353" y="510374"/>
                </a:lnTo>
                <a:lnTo>
                  <a:pt x="646214" y="510133"/>
                </a:lnTo>
                <a:lnTo>
                  <a:pt x="642327" y="507047"/>
                </a:lnTo>
                <a:lnTo>
                  <a:pt x="642327" y="532079"/>
                </a:lnTo>
                <a:lnTo>
                  <a:pt x="642302" y="534962"/>
                </a:lnTo>
                <a:lnTo>
                  <a:pt x="613816" y="886307"/>
                </a:lnTo>
                <a:lnTo>
                  <a:pt x="580021" y="917333"/>
                </a:lnTo>
                <a:lnTo>
                  <a:pt x="75031" y="917333"/>
                </a:lnTo>
                <a:lnTo>
                  <a:pt x="41236" y="886307"/>
                </a:lnTo>
                <a:lnTo>
                  <a:pt x="12750" y="534962"/>
                </a:lnTo>
                <a:lnTo>
                  <a:pt x="12788" y="532980"/>
                </a:lnTo>
                <a:lnTo>
                  <a:pt x="33375" y="510374"/>
                </a:lnTo>
                <a:lnTo>
                  <a:pt x="620776" y="510374"/>
                </a:lnTo>
                <a:lnTo>
                  <a:pt x="629272" y="512152"/>
                </a:lnTo>
                <a:lnTo>
                  <a:pt x="636181" y="516902"/>
                </a:lnTo>
                <a:lnTo>
                  <a:pt x="640778" y="523887"/>
                </a:lnTo>
                <a:lnTo>
                  <a:pt x="642327" y="532079"/>
                </a:lnTo>
                <a:lnTo>
                  <a:pt x="642327" y="507047"/>
                </a:lnTo>
                <a:lnTo>
                  <a:pt x="635965" y="501992"/>
                </a:lnTo>
                <a:lnTo>
                  <a:pt x="622922" y="498246"/>
                </a:lnTo>
                <a:lnTo>
                  <a:pt x="622096" y="498157"/>
                </a:lnTo>
                <a:lnTo>
                  <a:pt x="592277" y="498157"/>
                </a:lnTo>
                <a:lnTo>
                  <a:pt x="591527" y="494118"/>
                </a:lnTo>
                <a:lnTo>
                  <a:pt x="588429" y="484225"/>
                </a:lnTo>
                <a:lnTo>
                  <a:pt x="582853" y="475742"/>
                </a:lnTo>
                <a:lnTo>
                  <a:pt x="580682" y="473875"/>
                </a:lnTo>
                <a:lnTo>
                  <a:pt x="580682" y="498157"/>
                </a:lnTo>
                <a:lnTo>
                  <a:pt x="75692" y="498157"/>
                </a:lnTo>
                <a:lnTo>
                  <a:pt x="76441" y="496011"/>
                </a:lnTo>
                <a:lnTo>
                  <a:pt x="78486" y="489483"/>
                </a:lnTo>
                <a:lnTo>
                  <a:pt x="82194" y="483857"/>
                </a:lnTo>
                <a:lnTo>
                  <a:pt x="87312" y="479437"/>
                </a:lnTo>
                <a:lnTo>
                  <a:pt x="93586" y="476529"/>
                </a:lnTo>
                <a:lnTo>
                  <a:pt x="252526" y="428586"/>
                </a:lnTo>
                <a:lnTo>
                  <a:pt x="258787" y="425551"/>
                </a:lnTo>
                <a:lnTo>
                  <a:pt x="263664" y="420839"/>
                </a:lnTo>
                <a:lnTo>
                  <a:pt x="266839" y="414832"/>
                </a:lnTo>
                <a:lnTo>
                  <a:pt x="268020" y="407949"/>
                </a:lnTo>
                <a:lnTo>
                  <a:pt x="267360" y="379234"/>
                </a:lnTo>
                <a:lnTo>
                  <a:pt x="297065" y="390004"/>
                </a:lnTo>
                <a:lnTo>
                  <a:pt x="328066" y="393585"/>
                </a:lnTo>
                <a:lnTo>
                  <a:pt x="359067" y="390004"/>
                </a:lnTo>
                <a:lnTo>
                  <a:pt x="388772" y="379234"/>
                </a:lnTo>
                <a:lnTo>
                  <a:pt x="388772" y="407949"/>
                </a:lnTo>
                <a:lnTo>
                  <a:pt x="562787" y="476529"/>
                </a:lnTo>
                <a:lnTo>
                  <a:pt x="569036" y="479437"/>
                </a:lnTo>
                <a:lnTo>
                  <a:pt x="574154" y="483857"/>
                </a:lnTo>
                <a:lnTo>
                  <a:pt x="577850" y="489483"/>
                </a:lnTo>
                <a:lnTo>
                  <a:pt x="579856" y="496011"/>
                </a:lnTo>
                <a:lnTo>
                  <a:pt x="580682" y="498157"/>
                </a:lnTo>
                <a:lnTo>
                  <a:pt x="580682" y="473875"/>
                </a:lnTo>
                <a:lnTo>
                  <a:pt x="575170" y="469099"/>
                </a:lnTo>
                <a:lnTo>
                  <a:pt x="565772" y="464731"/>
                </a:lnTo>
                <a:lnTo>
                  <a:pt x="540931" y="457301"/>
                </a:lnTo>
                <a:lnTo>
                  <a:pt x="544766" y="424865"/>
                </a:lnTo>
                <a:lnTo>
                  <a:pt x="542848" y="392544"/>
                </a:lnTo>
                <a:lnTo>
                  <a:pt x="539648" y="379234"/>
                </a:lnTo>
                <a:lnTo>
                  <a:pt x="539432" y="378320"/>
                </a:lnTo>
                <a:lnTo>
                  <a:pt x="535279" y="361048"/>
                </a:lnTo>
                <a:lnTo>
                  <a:pt x="522211" y="331114"/>
                </a:lnTo>
                <a:lnTo>
                  <a:pt x="516166" y="317881"/>
                </a:lnTo>
                <a:lnTo>
                  <a:pt x="511797" y="304050"/>
                </a:lnTo>
                <a:lnTo>
                  <a:pt x="509181" y="289775"/>
                </a:lnTo>
                <a:lnTo>
                  <a:pt x="508381" y="275247"/>
                </a:lnTo>
                <a:lnTo>
                  <a:pt x="508381" y="180327"/>
                </a:lnTo>
                <a:lnTo>
                  <a:pt x="501904" y="132384"/>
                </a:lnTo>
                <a:lnTo>
                  <a:pt x="493966" y="113639"/>
                </a:lnTo>
                <a:lnTo>
                  <a:pt x="483654" y="89306"/>
                </a:lnTo>
                <a:lnTo>
                  <a:pt x="455345" y="52806"/>
                </a:lnTo>
                <a:lnTo>
                  <a:pt x="450240" y="48882"/>
                </a:lnTo>
                <a:lnTo>
                  <a:pt x="450240" y="198983"/>
                </a:lnTo>
                <a:lnTo>
                  <a:pt x="450240" y="258978"/>
                </a:lnTo>
                <a:lnTo>
                  <a:pt x="439445" y="306336"/>
                </a:lnTo>
                <a:lnTo>
                  <a:pt x="412242" y="344551"/>
                </a:lnTo>
                <a:lnTo>
                  <a:pt x="372643" y="369836"/>
                </a:lnTo>
                <a:lnTo>
                  <a:pt x="324675" y="378320"/>
                </a:lnTo>
                <a:lnTo>
                  <a:pt x="278536" y="368198"/>
                </a:lnTo>
                <a:lnTo>
                  <a:pt x="240804" y="342544"/>
                </a:lnTo>
                <a:lnTo>
                  <a:pt x="215074" y="304952"/>
                </a:lnTo>
                <a:lnTo>
                  <a:pt x="204901" y="258978"/>
                </a:lnTo>
                <a:lnTo>
                  <a:pt x="204901" y="191554"/>
                </a:lnTo>
                <a:lnTo>
                  <a:pt x="205397" y="190817"/>
                </a:lnTo>
                <a:lnTo>
                  <a:pt x="206146" y="190487"/>
                </a:lnTo>
                <a:lnTo>
                  <a:pt x="228777" y="177139"/>
                </a:lnTo>
                <a:lnTo>
                  <a:pt x="248145" y="159791"/>
                </a:lnTo>
                <a:lnTo>
                  <a:pt x="263702" y="138988"/>
                </a:lnTo>
                <a:lnTo>
                  <a:pt x="274980" y="115290"/>
                </a:lnTo>
                <a:lnTo>
                  <a:pt x="275221" y="114465"/>
                </a:lnTo>
                <a:lnTo>
                  <a:pt x="275882" y="113804"/>
                </a:lnTo>
                <a:lnTo>
                  <a:pt x="276720" y="113728"/>
                </a:lnTo>
                <a:lnTo>
                  <a:pt x="276885" y="113728"/>
                </a:lnTo>
                <a:lnTo>
                  <a:pt x="277622" y="113639"/>
                </a:lnTo>
                <a:lnTo>
                  <a:pt x="278295" y="113969"/>
                </a:lnTo>
                <a:lnTo>
                  <a:pt x="278701" y="114554"/>
                </a:lnTo>
                <a:lnTo>
                  <a:pt x="315328" y="145910"/>
                </a:lnTo>
                <a:lnTo>
                  <a:pt x="356387" y="170573"/>
                </a:lnTo>
                <a:lnTo>
                  <a:pt x="401002" y="188087"/>
                </a:lnTo>
                <a:lnTo>
                  <a:pt x="448246" y="197993"/>
                </a:lnTo>
                <a:lnTo>
                  <a:pt x="449326" y="198069"/>
                </a:lnTo>
                <a:lnTo>
                  <a:pt x="450240" y="198983"/>
                </a:lnTo>
                <a:lnTo>
                  <a:pt x="450240" y="48882"/>
                </a:lnTo>
                <a:lnTo>
                  <a:pt x="418719" y="24612"/>
                </a:lnTo>
                <a:lnTo>
                  <a:pt x="375488" y="6438"/>
                </a:lnTo>
                <a:lnTo>
                  <a:pt x="327406" y="0"/>
                </a:lnTo>
                <a:lnTo>
                  <a:pt x="323837" y="0"/>
                </a:lnTo>
                <a:lnTo>
                  <a:pt x="322097" y="76"/>
                </a:lnTo>
                <a:lnTo>
                  <a:pt x="322440" y="76"/>
                </a:lnTo>
                <a:lnTo>
                  <a:pt x="275424" y="7632"/>
                </a:lnTo>
                <a:lnTo>
                  <a:pt x="233375" y="26377"/>
                </a:lnTo>
                <a:lnTo>
                  <a:pt x="197891" y="54673"/>
                </a:lnTo>
                <a:lnTo>
                  <a:pt x="170548" y="90868"/>
                </a:lnTo>
                <a:lnTo>
                  <a:pt x="152971" y="133299"/>
                </a:lnTo>
                <a:lnTo>
                  <a:pt x="146761" y="180327"/>
                </a:lnTo>
                <a:lnTo>
                  <a:pt x="146761" y="275247"/>
                </a:lnTo>
                <a:lnTo>
                  <a:pt x="145859" y="289763"/>
                </a:lnTo>
                <a:lnTo>
                  <a:pt x="143154" y="304012"/>
                </a:lnTo>
                <a:lnTo>
                  <a:pt x="138696" y="317842"/>
                </a:lnTo>
                <a:lnTo>
                  <a:pt x="132511" y="331114"/>
                </a:lnTo>
                <a:lnTo>
                  <a:pt x="119443" y="361048"/>
                </a:lnTo>
                <a:lnTo>
                  <a:pt x="111874" y="392544"/>
                </a:lnTo>
                <a:lnTo>
                  <a:pt x="109918" y="424865"/>
                </a:lnTo>
                <a:lnTo>
                  <a:pt x="113715" y="457301"/>
                </a:lnTo>
                <a:lnTo>
                  <a:pt x="89281" y="464731"/>
                </a:lnTo>
                <a:lnTo>
                  <a:pt x="63195" y="494118"/>
                </a:lnTo>
                <a:lnTo>
                  <a:pt x="62445" y="498157"/>
                </a:lnTo>
                <a:lnTo>
                  <a:pt x="34366" y="498157"/>
                </a:lnTo>
                <a:lnTo>
                  <a:pt x="21043" y="500773"/>
                </a:lnTo>
                <a:lnTo>
                  <a:pt x="10134" y="508025"/>
                </a:lnTo>
                <a:lnTo>
                  <a:pt x="2743" y="518833"/>
                </a:lnTo>
                <a:lnTo>
                  <a:pt x="0" y="532079"/>
                </a:lnTo>
                <a:lnTo>
                  <a:pt x="76" y="534962"/>
                </a:lnTo>
                <a:lnTo>
                  <a:pt x="28651" y="887298"/>
                </a:lnTo>
                <a:lnTo>
                  <a:pt x="57607" y="926376"/>
                </a:lnTo>
                <a:lnTo>
                  <a:pt x="74701" y="929627"/>
                </a:lnTo>
                <a:lnTo>
                  <a:pt x="579691" y="929627"/>
                </a:lnTo>
                <a:lnTo>
                  <a:pt x="596747" y="926376"/>
                </a:lnTo>
                <a:lnTo>
                  <a:pt x="611009" y="917409"/>
                </a:lnTo>
                <a:lnTo>
                  <a:pt x="621118" y="903973"/>
                </a:lnTo>
                <a:lnTo>
                  <a:pt x="625741" y="887298"/>
                </a:lnTo>
                <a:lnTo>
                  <a:pt x="654227" y="534962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9286057" y="9297618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923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9451445" y="9231215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0" y="0"/>
                </a:moveTo>
                <a:lnTo>
                  <a:pt x="88536" y="66402"/>
                </a:lnTo>
                <a:lnTo>
                  <a:pt x="0" y="132804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9738080" y="8929280"/>
            <a:ext cx="582295" cy="582295"/>
          </a:xfrm>
          <a:custGeom>
            <a:avLst/>
            <a:gdLst/>
            <a:ahLst/>
            <a:cxnLst/>
            <a:rect l="l" t="t" r="r" b="b"/>
            <a:pathLst>
              <a:path w="582295" h="582295">
                <a:moveTo>
                  <a:pt x="581723" y="287350"/>
                </a:moveTo>
                <a:lnTo>
                  <a:pt x="581418" y="287058"/>
                </a:lnTo>
                <a:lnTo>
                  <a:pt x="578142" y="244919"/>
                </a:lnTo>
                <a:lnTo>
                  <a:pt x="568502" y="204660"/>
                </a:lnTo>
                <a:lnTo>
                  <a:pt x="568502" y="284518"/>
                </a:lnTo>
                <a:lnTo>
                  <a:pt x="568502" y="297218"/>
                </a:lnTo>
                <a:lnTo>
                  <a:pt x="565378" y="335927"/>
                </a:lnTo>
                <a:lnTo>
                  <a:pt x="554824" y="378688"/>
                </a:lnTo>
                <a:lnTo>
                  <a:pt x="537933" y="418592"/>
                </a:lnTo>
                <a:lnTo>
                  <a:pt x="515289" y="455041"/>
                </a:lnTo>
                <a:lnTo>
                  <a:pt x="510044" y="461149"/>
                </a:lnTo>
                <a:lnTo>
                  <a:pt x="501408" y="457009"/>
                </a:lnTo>
                <a:lnTo>
                  <a:pt x="501408" y="471220"/>
                </a:lnTo>
                <a:lnTo>
                  <a:pt x="455028" y="515289"/>
                </a:lnTo>
                <a:lnTo>
                  <a:pt x="418579" y="537933"/>
                </a:lnTo>
                <a:lnTo>
                  <a:pt x="378688" y="554824"/>
                </a:lnTo>
                <a:lnTo>
                  <a:pt x="347891" y="562432"/>
                </a:lnTo>
                <a:lnTo>
                  <a:pt x="353479" y="559358"/>
                </a:lnTo>
                <a:lnTo>
                  <a:pt x="381368" y="532193"/>
                </a:lnTo>
                <a:lnTo>
                  <a:pt x="406044" y="495084"/>
                </a:lnTo>
                <a:lnTo>
                  <a:pt x="425818" y="450951"/>
                </a:lnTo>
                <a:lnTo>
                  <a:pt x="427901" y="443788"/>
                </a:lnTo>
                <a:lnTo>
                  <a:pt x="464642" y="454367"/>
                </a:lnTo>
                <a:lnTo>
                  <a:pt x="501408" y="471220"/>
                </a:lnTo>
                <a:lnTo>
                  <a:pt x="501408" y="457009"/>
                </a:lnTo>
                <a:lnTo>
                  <a:pt x="479412" y="446443"/>
                </a:lnTo>
                <a:lnTo>
                  <a:pt x="437832" y="432536"/>
                </a:lnTo>
                <a:lnTo>
                  <a:pt x="431596" y="431165"/>
                </a:lnTo>
                <a:lnTo>
                  <a:pt x="440296" y="401370"/>
                </a:lnTo>
                <a:lnTo>
                  <a:pt x="449186" y="347586"/>
                </a:lnTo>
                <a:lnTo>
                  <a:pt x="451878" y="297218"/>
                </a:lnTo>
                <a:lnTo>
                  <a:pt x="568502" y="297218"/>
                </a:lnTo>
                <a:lnTo>
                  <a:pt x="568502" y="284518"/>
                </a:lnTo>
                <a:lnTo>
                  <a:pt x="451878" y="284518"/>
                </a:lnTo>
                <a:lnTo>
                  <a:pt x="449186" y="234137"/>
                </a:lnTo>
                <a:lnTo>
                  <a:pt x="440296" y="180365"/>
                </a:lnTo>
                <a:lnTo>
                  <a:pt x="439166" y="176504"/>
                </a:lnTo>
                <a:lnTo>
                  <a:pt x="439166" y="284518"/>
                </a:lnTo>
                <a:lnTo>
                  <a:pt x="439166" y="297218"/>
                </a:lnTo>
                <a:lnTo>
                  <a:pt x="436587" y="346011"/>
                </a:lnTo>
                <a:lnTo>
                  <a:pt x="427990" y="398233"/>
                </a:lnTo>
                <a:lnTo>
                  <a:pt x="419201" y="428409"/>
                </a:lnTo>
                <a:lnTo>
                  <a:pt x="415747" y="427647"/>
                </a:lnTo>
                <a:lnTo>
                  <a:pt x="415747" y="440283"/>
                </a:lnTo>
                <a:lnTo>
                  <a:pt x="394893" y="489000"/>
                </a:lnTo>
                <a:lnTo>
                  <a:pt x="372262" y="523278"/>
                </a:lnTo>
                <a:lnTo>
                  <a:pt x="319608" y="563778"/>
                </a:lnTo>
                <a:lnTo>
                  <a:pt x="297218" y="567880"/>
                </a:lnTo>
                <a:lnTo>
                  <a:pt x="297218" y="426935"/>
                </a:lnTo>
                <a:lnTo>
                  <a:pt x="353504" y="429831"/>
                </a:lnTo>
                <a:lnTo>
                  <a:pt x="412064" y="439216"/>
                </a:lnTo>
                <a:lnTo>
                  <a:pt x="415747" y="440283"/>
                </a:lnTo>
                <a:lnTo>
                  <a:pt x="415747" y="427647"/>
                </a:lnTo>
                <a:lnTo>
                  <a:pt x="391871" y="422338"/>
                </a:lnTo>
                <a:lnTo>
                  <a:pt x="342544" y="416052"/>
                </a:lnTo>
                <a:lnTo>
                  <a:pt x="297218" y="414172"/>
                </a:lnTo>
                <a:lnTo>
                  <a:pt x="297218" y="297218"/>
                </a:lnTo>
                <a:lnTo>
                  <a:pt x="439166" y="297218"/>
                </a:lnTo>
                <a:lnTo>
                  <a:pt x="439166" y="284518"/>
                </a:lnTo>
                <a:lnTo>
                  <a:pt x="297218" y="284518"/>
                </a:lnTo>
                <a:lnTo>
                  <a:pt x="297218" y="169773"/>
                </a:lnTo>
                <a:lnTo>
                  <a:pt x="342963" y="167855"/>
                </a:lnTo>
                <a:lnTo>
                  <a:pt x="392633" y="161480"/>
                </a:lnTo>
                <a:lnTo>
                  <a:pt x="419811" y="155397"/>
                </a:lnTo>
                <a:lnTo>
                  <a:pt x="427990" y="183489"/>
                </a:lnTo>
                <a:lnTo>
                  <a:pt x="436587" y="235712"/>
                </a:lnTo>
                <a:lnTo>
                  <a:pt x="439166" y="284518"/>
                </a:lnTo>
                <a:lnTo>
                  <a:pt x="439166" y="176504"/>
                </a:lnTo>
                <a:lnTo>
                  <a:pt x="432181" y="152615"/>
                </a:lnTo>
                <a:lnTo>
                  <a:pt x="438848" y="151117"/>
                </a:lnTo>
                <a:lnTo>
                  <a:pt x="480593" y="137020"/>
                </a:lnTo>
                <a:lnTo>
                  <a:pt x="511340" y="122085"/>
                </a:lnTo>
                <a:lnTo>
                  <a:pt x="515289" y="126682"/>
                </a:lnTo>
                <a:lnTo>
                  <a:pt x="537933" y="163144"/>
                </a:lnTo>
                <a:lnTo>
                  <a:pt x="554824" y="203034"/>
                </a:lnTo>
                <a:lnTo>
                  <a:pt x="565378" y="245808"/>
                </a:lnTo>
                <a:lnTo>
                  <a:pt x="568502" y="284518"/>
                </a:lnTo>
                <a:lnTo>
                  <a:pt x="568502" y="204660"/>
                </a:lnTo>
                <a:lnTo>
                  <a:pt x="567563" y="200723"/>
                </a:lnTo>
                <a:lnTo>
                  <a:pt x="550252" y="158940"/>
                </a:lnTo>
                <a:lnTo>
                  <a:pt x="526491" y="120218"/>
                </a:lnTo>
                <a:lnTo>
                  <a:pt x="520814" y="113588"/>
                </a:lnTo>
                <a:lnTo>
                  <a:pt x="517385" y="107696"/>
                </a:lnTo>
                <a:lnTo>
                  <a:pt x="515302" y="107149"/>
                </a:lnTo>
                <a:lnTo>
                  <a:pt x="502805" y="92532"/>
                </a:lnTo>
                <a:lnTo>
                  <a:pt x="502805" y="112141"/>
                </a:lnTo>
                <a:lnTo>
                  <a:pt x="475386" y="125450"/>
                </a:lnTo>
                <a:lnTo>
                  <a:pt x="434898" y="139065"/>
                </a:lnTo>
                <a:lnTo>
                  <a:pt x="428637" y="140462"/>
                </a:lnTo>
                <a:lnTo>
                  <a:pt x="425818" y="130771"/>
                </a:lnTo>
                <a:lnTo>
                  <a:pt x="416267" y="109461"/>
                </a:lnTo>
                <a:lnTo>
                  <a:pt x="416267" y="143217"/>
                </a:lnTo>
                <a:lnTo>
                  <a:pt x="389991" y="149059"/>
                </a:lnTo>
                <a:lnTo>
                  <a:pt x="341642" y="155219"/>
                </a:lnTo>
                <a:lnTo>
                  <a:pt x="297218" y="157073"/>
                </a:lnTo>
                <a:lnTo>
                  <a:pt x="297218" y="13868"/>
                </a:lnTo>
                <a:lnTo>
                  <a:pt x="346951" y="33362"/>
                </a:lnTo>
                <a:lnTo>
                  <a:pt x="394893" y="92722"/>
                </a:lnTo>
                <a:lnTo>
                  <a:pt x="414007" y="135420"/>
                </a:lnTo>
                <a:lnTo>
                  <a:pt x="416267" y="143217"/>
                </a:lnTo>
                <a:lnTo>
                  <a:pt x="416267" y="109461"/>
                </a:lnTo>
                <a:lnTo>
                  <a:pt x="406044" y="86639"/>
                </a:lnTo>
                <a:lnTo>
                  <a:pt x="381368" y="49530"/>
                </a:lnTo>
                <a:lnTo>
                  <a:pt x="353479" y="22364"/>
                </a:lnTo>
                <a:lnTo>
                  <a:pt x="347878" y="19304"/>
                </a:lnTo>
                <a:lnTo>
                  <a:pt x="378688" y="26898"/>
                </a:lnTo>
                <a:lnTo>
                  <a:pt x="418579" y="43789"/>
                </a:lnTo>
                <a:lnTo>
                  <a:pt x="455028" y="66433"/>
                </a:lnTo>
                <a:lnTo>
                  <a:pt x="487464" y="94259"/>
                </a:lnTo>
                <a:lnTo>
                  <a:pt x="502805" y="112141"/>
                </a:lnTo>
                <a:lnTo>
                  <a:pt x="502805" y="92532"/>
                </a:lnTo>
                <a:lnTo>
                  <a:pt x="461505" y="55232"/>
                </a:lnTo>
                <a:lnTo>
                  <a:pt x="422783" y="31470"/>
                </a:lnTo>
                <a:lnTo>
                  <a:pt x="381000" y="14160"/>
                </a:lnTo>
                <a:lnTo>
                  <a:pt x="374865" y="12700"/>
                </a:lnTo>
                <a:lnTo>
                  <a:pt x="336804" y="3581"/>
                </a:lnTo>
                <a:lnTo>
                  <a:pt x="294665" y="304"/>
                </a:lnTo>
                <a:lnTo>
                  <a:pt x="294373" y="0"/>
                </a:lnTo>
                <a:lnTo>
                  <a:pt x="290868" y="0"/>
                </a:lnTo>
                <a:lnTo>
                  <a:pt x="287350" y="0"/>
                </a:lnTo>
                <a:lnTo>
                  <a:pt x="287045" y="304"/>
                </a:lnTo>
                <a:lnTo>
                  <a:pt x="284518" y="508"/>
                </a:lnTo>
                <a:lnTo>
                  <a:pt x="284518" y="567880"/>
                </a:lnTo>
                <a:lnTo>
                  <a:pt x="262115" y="563778"/>
                </a:lnTo>
                <a:lnTo>
                  <a:pt x="234772" y="548373"/>
                </a:lnTo>
                <a:lnTo>
                  <a:pt x="233819" y="547433"/>
                </a:lnTo>
                <a:lnTo>
                  <a:pt x="233819" y="562432"/>
                </a:lnTo>
                <a:lnTo>
                  <a:pt x="163144" y="537933"/>
                </a:lnTo>
                <a:lnTo>
                  <a:pt x="126695" y="515289"/>
                </a:lnTo>
                <a:lnTo>
                  <a:pt x="94272" y="487464"/>
                </a:lnTo>
                <a:lnTo>
                  <a:pt x="80314" y="471220"/>
                </a:lnTo>
                <a:lnTo>
                  <a:pt x="117094" y="454367"/>
                </a:lnTo>
                <a:lnTo>
                  <a:pt x="153797" y="443788"/>
                </a:lnTo>
                <a:lnTo>
                  <a:pt x="155892" y="450951"/>
                </a:lnTo>
                <a:lnTo>
                  <a:pt x="175666" y="495084"/>
                </a:lnTo>
                <a:lnTo>
                  <a:pt x="200342" y="532193"/>
                </a:lnTo>
                <a:lnTo>
                  <a:pt x="228244" y="559358"/>
                </a:lnTo>
                <a:lnTo>
                  <a:pt x="233819" y="562432"/>
                </a:lnTo>
                <a:lnTo>
                  <a:pt x="233819" y="547433"/>
                </a:lnTo>
                <a:lnTo>
                  <a:pt x="209461" y="523278"/>
                </a:lnTo>
                <a:lnTo>
                  <a:pt x="186817" y="489000"/>
                </a:lnTo>
                <a:lnTo>
                  <a:pt x="167703" y="446303"/>
                </a:lnTo>
                <a:lnTo>
                  <a:pt x="165950" y="440296"/>
                </a:lnTo>
                <a:lnTo>
                  <a:pt x="169659" y="439216"/>
                </a:lnTo>
                <a:lnTo>
                  <a:pt x="228219" y="429831"/>
                </a:lnTo>
                <a:lnTo>
                  <a:pt x="284518" y="426935"/>
                </a:lnTo>
                <a:lnTo>
                  <a:pt x="284518" y="414172"/>
                </a:lnTo>
                <a:lnTo>
                  <a:pt x="239179" y="416052"/>
                </a:lnTo>
                <a:lnTo>
                  <a:pt x="189852" y="422338"/>
                </a:lnTo>
                <a:lnTo>
                  <a:pt x="162496" y="428409"/>
                </a:lnTo>
                <a:lnTo>
                  <a:pt x="153720" y="398233"/>
                </a:lnTo>
                <a:lnTo>
                  <a:pt x="150101" y="376250"/>
                </a:lnTo>
                <a:lnTo>
                  <a:pt x="150101" y="431165"/>
                </a:lnTo>
                <a:lnTo>
                  <a:pt x="143891" y="432536"/>
                </a:lnTo>
                <a:lnTo>
                  <a:pt x="102311" y="446443"/>
                </a:lnTo>
                <a:lnTo>
                  <a:pt x="71678" y="461149"/>
                </a:lnTo>
                <a:lnTo>
                  <a:pt x="66446" y="455041"/>
                </a:lnTo>
                <a:lnTo>
                  <a:pt x="43802" y="418592"/>
                </a:lnTo>
                <a:lnTo>
                  <a:pt x="26911" y="378688"/>
                </a:lnTo>
                <a:lnTo>
                  <a:pt x="16344" y="335927"/>
                </a:lnTo>
                <a:lnTo>
                  <a:pt x="13208" y="297218"/>
                </a:lnTo>
                <a:lnTo>
                  <a:pt x="129832" y="297218"/>
                </a:lnTo>
                <a:lnTo>
                  <a:pt x="132524" y="347586"/>
                </a:lnTo>
                <a:lnTo>
                  <a:pt x="141414" y="401370"/>
                </a:lnTo>
                <a:lnTo>
                  <a:pt x="150101" y="431165"/>
                </a:lnTo>
                <a:lnTo>
                  <a:pt x="150101" y="376250"/>
                </a:lnTo>
                <a:lnTo>
                  <a:pt x="145122" y="346011"/>
                </a:lnTo>
                <a:lnTo>
                  <a:pt x="142532" y="297218"/>
                </a:lnTo>
                <a:lnTo>
                  <a:pt x="284518" y="297218"/>
                </a:lnTo>
                <a:lnTo>
                  <a:pt x="284518" y="284518"/>
                </a:lnTo>
                <a:lnTo>
                  <a:pt x="142532" y="284518"/>
                </a:lnTo>
                <a:lnTo>
                  <a:pt x="145122" y="235712"/>
                </a:lnTo>
                <a:lnTo>
                  <a:pt x="153720" y="183489"/>
                </a:lnTo>
                <a:lnTo>
                  <a:pt x="161899" y="155384"/>
                </a:lnTo>
                <a:lnTo>
                  <a:pt x="189090" y="161480"/>
                </a:lnTo>
                <a:lnTo>
                  <a:pt x="238760" y="167855"/>
                </a:lnTo>
                <a:lnTo>
                  <a:pt x="284518" y="169773"/>
                </a:lnTo>
                <a:lnTo>
                  <a:pt x="284518" y="157073"/>
                </a:lnTo>
                <a:lnTo>
                  <a:pt x="240068" y="155219"/>
                </a:lnTo>
                <a:lnTo>
                  <a:pt x="191731" y="149059"/>
                </a:lnTo>
                <a:lnTo>
                  <a:pt x="165442" y="143217"/>
                </a:lnTo>
                <a:lnTo>
                  <a:pt x="167716" y="135420"/>
                </a:lnTo>
                <a:lnTo>
                  <a:pt x="186817" y="92722"/>
                </a:lnTo>
                <a:lnTo>
                  <a:pt x="209461" y="58445"/>
                </a:lnTo>
                <a:lnTo>
                  <a:pt x="234772" y="33362"/>
                </a:lnTo>
                <a:lnTo>
                  <a:pt x="262115" y="17945"/>
                </a:lnTo>
                <a:lnTo>
                  <a:pt x="284518" y="13868"/>
                </a:lnTo>
                <a:lnTo>
                  <a:pt x="284518" y="508"/>
                </a:lnTo>
                <a:lnTo>
                  <a:pt x="244906" y="3581"/>
                </a:lnTo>
                <a:lnTo>
                  <a:pt x="233819" y="6248"/>
                </a:lnTo>
                <a:lnTo>
                  <a:pt x="233819" y="19304"/>
                </a:lnTo>
                <a:lnTo>
                  <a:pt x="228244" y="22364"/>
                </a:lnTo>
                <a:lnTo>
                  <a:pt x="200342" y="49530"/>
                </a:lnTo>
                <a:lnTo>
                  <a:pt x="175666" y="86639"/>
                </a:lnTo>
                <a:lnTo>
                  <a:pt x="155892" y="130771"/>
                </a:lnTo>
                <a:lnTo>
                  <a:pt x="153060" y="140462"/>
                </a:lnTo>
                <a:lnTo>
                  <a:pt x="149517" y="139674"/>
                </a:lnTo>
                <a:lnTo>
                  <a:pt x="149517" y="152615"/>
                </a:lnTo>
                <a:lnTo>
                  <a:pt x="141414" y="180365"/>
                </a:lnTo>
                <a:lnTo>
                  <a:pt x="132524" y="234137"/>
                </a:lnTo>
                <a:lnTo>
                  <a:pt x="129832" y="284518"/>
                </a:lnTo>
                <a:lnTo>
                  <a:pt x="13208" y="284518"/>
                </a:lnTo>
                <a:lnTo>
                  <a:pt x="16344" y="245808"/>
                </a:lnTo>
                <a:lnTo>
                  <a:pt x="26911" y="203034"/>
                </a:lnTo>
                <a:lnTo>
                  <a:pt x="43789" y="163144"/>
                </a:lnTo>
                <a:lnTo>
                  <a:pt x="66446" y="126695"/>
                </a:lnTo>
                <a:lnTo>
                  <a:pt x="70383" y="122097"/>
                </a:lnTo>
                <a:lnTo>
                  <a:pt x="101130" y="137020"/>
                </a:lnTo>
                <a:lnTo>
                  <a:pt x="142875" y="151117"/>
                </a:lnTo>
                <a:lnTo>
                  <a:pt x="149517" y="152615"/>
                </a:lnTo>
                <a:lnTo>
                  <a:pt x="149517" y="139674"/>
                </a:lnTo>
                <a:lnTo>
                  <a:pt x="146824" y="139065"/>
                </a:lnTo>
                <a:lnTo>
                  <a:pt x="106337" y="125450"/>
                </a:lnTo>
                <a:lnTo>
                  <a:pt x="78917" y="112153"/>
                </a:lnTo>
                <a:lnTo>
                  <a:pt x="94272" y="94259"/>
                </a:lnTo>
                <a:lnTo>
                  <a:pt x="126695" y="66433"/>
                </a:lnTo>
                <a:lnTo>
                  <a:pt x="163144" y="43789"/>
                </a:lnTo>
                <a:lnTo>
                  <a:pt x="203034" y="26898"/>
                </a:lnTo>
                <a:lnTo>
                  <a:pt x="233819" y="19304"/>
                </a:lnTo>
                <a:lnTo>
                  <a:pt x="233819" y="6248"/>
                </a:lnTo>
                <a:lnTo>
                  <a:pt x="158940" y="31470"/>
                </a:lnTo>
                <a:lnTo>
                  <a:pt x="120218" y="55232"/>
                </a:lnTo>
                <a:lnTo>
                  <a:pt x="85191" y="85191"/>
                </a:lnTo>
                <a:lnTo>
                  <a:pt x="66421" y="107137"/>
                </a:lnTo>
                <a:lnTo>
                  <a:pt x="64325" y="107683"/>
                </a:lnTo>
                <a:lnTo>
                  <a:pt x="60896" y="113588"/>
                </a:lnTo>
                <a:lnTo>
                  <a:pt x="55232" y="120218"/>
                </a:lnTo>
                <a:lnTo>
                  <a:pt x="31470" y="158940"/>
                </a:lnTo>
                <a:lnTo>
                  <a:pt x="14160" y="200723"/>
                </a:lnTo>
                <a:lnTo>
                  <a:pt x="3581" y="244919"/>
                </a:lnTo>
                <a:lnTo>
                  <a:pt x="292" y="287058"/>
                </a:lnTo>
                <a:lnTo>
                  <a:pt x="0" y="287350"/>
                </a:lnTo>
                <a:lnTo>
                  <a:pt x="0" y="290868"/>
                </a:lnTo>
                <a:lnTo>
                  <a:pt x="0" y="294373"/>
                </a:lnTo>
                <a:lnTo>
                  <a:pt x="292" y="294678"/>
                </a:lnTo>
                <a:lnTo>
                  <a:pt x="3581" y="336816"/>
                </a:lnTo>
                <a:lnTo>
                  <a:pt x="14160" y="381000"/>
                </a:lnTo>
                <a:lnTo>
                  <a:pt x="31470" y="422783"/>
                </a:lnTo>
                <a:lnTo>
                  <a:pt x="55232" y="461505"/>
                </a:lnTo>
                <a:lnTo>
                  <a:pt x="62014" y="469442"/>
                </a:lnTo>
                <a:lnTo>
                  <a:pt x="65506" y="475526"/>
                </a:lnTo>
                <a:lnTo>
                  <a:pt x="67729" y="476135"/>
                </a:lnTo>
                <a:lnTo>
                  <a:pt x="85191" y="496531"/>
                </a:lnTo>
                <a:lnTo>
                  <a:pt x="120218" y="526491"/>
                </a:lnTo>
                <a:lnTo>
                  <a:pt x="158940" y="550265"/>
                </a:lnTo>
                <a:lnTo>
                  <a:pt x="200723" y="567563"/>
                </a:lnTo>
                <a:lnTo>
                  <a:pt x="244906" y="578142"/>
                </a:lnTo>
                <a:lnTo>
                  <a:pt x="287058" y="581444"/>
                </a:lnTo>
                <a:lnTo>
                  <a:pt x="287362" y="581736"/>
                </a:lnTo>
                <a:lnTo>
                  <a:pt x="290868" y="581736"/>
                </a:lnTo>
                <a:lnTo>
                  <a:pt x="294373" y="581723"/>
                </a:lnTo>
                <a:lnTo>
                  <a:pt x="294652" y="581444"/>
                </a:lnTo>
                <a:lnTo>
                  <a:pt x="336804" y="578142"/>
                </a:lnTo>
                <a:lnTo>
                  <a:pt x="374878" y="569036"/>
                </a:lnTo>
                <a:lnTo>
                  <a:pt x="422783" y="550265"/>
                </a:lnTo>
                <a:lnTo>
                  <a:pt x="461505" y="526491"/>
                </a:lnTo>
                <a:lnTo>
                  <a:pt x="496531" y="496531"/>
                </a:lnTo>
                <a:lnTo>
                  <a:pt x="514375" y="475665"/>
                </a:lnTo>
                <a:lnTo>
                  <a:pt x="514654" y="475665"/>
                </a:lnTo>
                <a:lnTo>
                  <a:pt x="516788" y="474522"/>
                </a:lnTo>
                <a:lnTo>
                  <a:pt x="519722" y="469442"/>
                </a:lnTo>
                <a:lnTo>
                  <a:pt x="526491" y="461505"/>
                </a:lnTo>
                <a:lnTo>
                  <a:pt x="550252" y="422783"/>
                </a:lnTo>
                <a:lnTo>
                  <a:pt x="567563" y="381000"/>
                </a:lnTo>
                <a:lnTo>
                  <a:pt x="578142" y="336816"/>
                </a:lnTo>
                <a:lnTo>
                  <a:pt x="581418" y="294678"/>
                </a:lnTo>
                <a:lnTo>
                  <a:pt x="581723" y="294373"/>
                </a:lnTo>
                <a:lnTo>
                  <a:pt x="581723" y="290868"/>
                </a:lnTo>
                <a:lnTo>
                  <a:pt x="581723" y="287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10455537" y="9260860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923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10620924" y="9194457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0" y="0"/>
                </a:moveTo>
                <a:lnTo>
                  <a:pt x="88536" y="66402"/>
                </a:lnTo>
                <a:lnTo>
                  <a:pt x="0" y="132804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bg 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909286" y="8866158"/>
            <a:ext cx="887079" cy="787065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72283" y="9053116"/>
            <a:ext cx="765207" cy="322525"/>
          </a:xfrm>
          <a:prstGeom prst="rect">
            <a:avLst/>
          </a:prstGeom>
        </p:spPr>
      </p:pic>
      <p:sp>
        <p:nvSpPr>
          <p:cNvPr id="51" name="bg object 51"/>
          <p:cNvSpPr/>
          <p:nvPr/>
        </p:nvSpPr>
        <p:spPr>
          <a:xfrm>
            <a:off x="11947584" y="9237548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923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2112971" y="9171145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0" y="0"/>
                </a:moveTo>
                <a:lnTo>
                  <a:pt x="88536" y="66402"/>
                </a:lnTo>
                <a:lnTo>
                  <a:pt x="0" y="132804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bg 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345846" y="8896558"/>
            <a:ext cx="887079" cy="787065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358675" y="9036423"/>
            <a:ext cx="860068" cy="474302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970787" y="9445679"/>
            <a:ext cx="183843" cy="227802"/>
          </a:xfrm>
          <a:prstGeom prst="rect">
            <a:avLst/>
          </a:prstGeom>
        </p:spPr>
      </p:pic>
      <p:sp>
        <p:nvSpPr>
          <p:cNvPr id="56" name="bg object 56"/>
          <p:cNvSpPr/>
          <p:nvPr/>
        </p:nvSpPr>
        <p:spPr>
          <a:xfrm>
            <a:off x="12790037" y="9706029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23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12723634" y="9871416"/>
            <a:ext cx="133350" cy="88900"/>
          </a:xfrm>
          <a:custGeom>
            <a:avLst/>
            <a:gdLst/>
            <a:ahLst/>
            <a:cxnLst/>
            <a:rect l="l" t="t" r="r" b="b"/>
            <a:pathLst>
              <a:path w="133350" h="88900">
                <a:moveTo>
                  <a:pt x="132804" y="0"/>
                </a:moveTo>
                <a:lnTo>
                  <a:pt x="66402" y="88536"/>
                </a:lnTo>
                <a:lnTo>
                  <a:pt x="0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bg object 5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384289" y="10012677"/>
            <a:ext cx="969662" cy="919132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41649" y="10295777"/>
            <a:ext cx="271933" cy="113782"/>
          </a:xfrm>
          <a:prstGeom prst="rect">
            <a:avLst/>
          </a:prstGeom>
        </p:spPr>
      </p:pic>
      <p:sp>
        <p:nvSpPr>
          <p:cNvPr id="60" name="bg object 60"/>
          <p:cNvSpPr/>
          <p:nvPr/>
        </p:nvSpPr>
        <p:spPr>
          <a:xfrm>
            <a:off x="11157563" y="10156781"/>
            <a:ext cx="522605" cy="695960"/>
          </a:xfrm>
          <a:custGeom>
            <a:avLst/>
            <a:gdLst/>
            <a:ahLst/>
            <a:cxnLst/>
            <a:rect l="l" t="t" r="r" b="b"/>
            <a:pathLst>
              <a:path w="522604" h="695959">
                <a:moveTo>
                  <a:pt x="260995" y="695841"/>
                </a:moveTo>
                <a:lnTo>
                  <a:pt x="200453" y="692881"/>
                </a:lnTo>
                <a:lnTo>
                  <a:pt x="145246" y="684424"/>
                </a:lnTo>
                <a:lnTo>
                  <a:pt x="96824" y="671104"/>
                </a:lnTo>
                <a:lnTo>
                  <a:pt x="56639" y="653553"/>
                </a:lnTo>
                <a:lnTo>
                  <a:pt x="6776" y="608290"/>
                </a:lnTo>
                <a:lnTo>
                  <a:pt x="0" y="581846"/>
                </a:lnTo>
                <a:lnTo>
                  <a:pt x="110" y="116130"/>
                </a:lnTo>
                <a:lnTo>
                  <a:pt x="28" y="113884"/>
                </a:lnTo>
                <a:lnTo>
                  <a:pt x="26144" y="63437"/>
                </a:lnTo>
                <a:lnTo>
                  <a:pt x="96836" y="24736"/>
                </a:lnTo>
                <a:lnTo>
                  <a:pt x="145258" y="11416"/>
                </a:lnTo>
                <a:lnTo>
                  <a:pt x="200462" y="2959"/>
                </a:lnTo>
                <a:lnTo>
                  <a:pt x="260995" y="0"/>
                </a:lnTo>
                <a:lnTo>
                  <a:pt x="324109" y="3226"/>
                </a:lnTo>
                <a:lnTo>
                  <a:pt x="381326" y="12422"/>
                </a:lnTo>
                <a:lnTo>
                  <a:pt x="387441" y="14200"/>
                </a:lnTo>
                <a:lnTo>
                  <a:pt x="260995" y="14200"/>
                </a:lnTo>
                <a:lnTo>
                  <a:pt x="196266" y="17837"/>
                </a:lnTo>
                <a:lnTo>
                  <a:pt x="137558" y="28054"/>
                </a:lnTo>
                <a:lnTo>
                  <a:pt x="87434" y="43815"/>
                </a:lnTo>
                <a:lnTo>
                  <a:pt x="48457" y="64084"/>
                </a:lnTo>
                <a:lnTo>
                  <a:pt x="14238" y="113884"/>
                </a:lnTo>
                <a:lnTo>
                  <a:pt x="14238" y="114105"/>
                </a:lnTo>
                <a:lnTo>
                  <a:pt x="23192" y="140176"/>
                </a:lnTo>
                <a:lnTo>
                  <a:pt x="35502" y="151743"/>
                </a:lnTo>
                <a:lnTo>
                  <a:pt x="14200" y="151743"/>
                </a:lnTo>
                <a:lnTo>
                  <a:pt x="14200" y="220889"/>
                </a:lnTo>
                <a:lnTo>
                  <a:pt x="23192" y="247071"/>
                </a:lnTo>
                <a:lnTo>
                  <a:pt x="35531" y="258666"/>
                </a:lnTo>
                <a:lnTo>
                  <a:pt x="14200" y="258666"/>
                </a:lnTo>
                <a:lnTo>
                  <a:pt x="14200" y="341152"/>
                </a:lnTo>
                <a:lnTo>
                  <a:pt x="23192" y="367334"/>
                </a:lnTo>
                <a:lnTo>
                  <a:pt x="35531" y="378929"/>
                </a:lnTo>
                <a:lnTo>
                  <a:pt x="14200" y="378929"/>
                </a:lnTo>
                <a:lnTo>
                  <a:pt x="14200" y="459336"/>
                </a:lnTo>
                <a:lnTo>
                  <a:pt x="23192" y="485517"/>
                </a:lnTo>
                <a:lnTo>
                  <a:pt x="35531" y="497112"/>
                </a:lnTo>
                <a:lnTo>
                  <a:pt x="14200" y="497112"/>
                </a:lnTo>
                <a:lnTo>
                  <a:pt x="14200" y="581846"/>
                </a:lnTo>
                <a:lnTo>
                  <a:pt x="23192" y="608017"/>
                </a:lnTo>
                <a:lnTo>
                  <a:pt x="87434" y="652025"/>
                </a:lnTo>
                <a:lnTo>
                  <a:pt x="137558" y="667786"/>
                </a:lnTo>
                <a:lnTo>
                  <a:pt x="196266" y="678004"/>
                </a:lnTo>
                <a:lnTo>
                  <a:pt x="260995" y="681640"/>
                </a:lnTo>
                <a:lnTo>
                  <a:pt x="386855" y="681640"/>
                </a:lnTo>
                <a:lnTo>
                  <a:pt x="376733" y="684424"/>
                </a:lnTo>
                <a:lnTo>
                  <a:pt x="321529" y="692881"/>
                </a:lnTo>
                <a:lnTo>
                  <a:pt x="260995" y="695841"/>
                </a:lnTo>
                <a:close/>
              </a:path>
              <a:path w="522604" h="695959">
                <a:moveTo>
                  <a:pt x="388769" y="213789"/>
                </a:moveTo>
                <a:lnTo>
                  <a:pt x="260995" y="213789"/>
                </a:lnTo>
                <a:lnTo>
                  <a:pt x="325709" y="210154"/>
                </a:lnTo>
                <a:lnTo>
                  <a:pt x="384411" y="199941"/>
                </a:lnTo>
                <a:lnTo>
                  <a:pt x="434463" y="184219"/>
                </a:lnTo>
                <a:lnTo>
                  <a:pt x="473441" y="163975"/>
                </a:lnTo>
                <a:lnTo>
                  <a:pt x="498735" y="140259"/>
                </a:lnTo>
                <a:lnTo>
                  <a:pt x="507790" y="114105"/>
                </a:lnTo>
                <a:lnTo>
                  <a:pt x="507790" y="113884"/>
                </a:lnTo>
                <a:lnTo>
                  <a:pt x="473441" y="64014"/>
                </a:lnTo>
                <a:lnTo>
                  <a:pt x="434463" y="43770"/>
                </a:lnTo>
                <a:lnTo>
                  <a:pt x="384359" y="28031"/>
                </a:lnTo>
                <a:lnTo>
                  <a:pt x="325684" y="17830"/>
                </a:lnTo>
                <a:lnTo>
                  <a:pt x="260995" y="14200"/>
                </a:lnTo>
                <a:lnTo>
                  <a:pt x="387441" y="14200"/>
                </a:lnTo>
                <a:lnTo>
                  <a:pt x="430996" y="26865"/>
                </a:lnTo>
                <a:lnTo>
                  <a:pt x="471473" y="45832"/>
                </a:lnTo>
                <a:lnTo>
                  <a:pt x="501106" y="68598"/>
                </a:lnTo>
                <a:lnTo>
                  <a:pt x="518247" y="94441"/>
                </a:lnTo>
                <a:lnTo>
                  <a:pt x="520438" y="95633"/>
                </a:lnTo>
                <a:lnTo>
                  <a:pt x="521991" y="97880"/>
                </a:lnTo>
                <a:lnTo>
                  <a:pt x="521991" y="151771"/>
                </a:lnTo>
                <a:lnTo>
                  <a:pt x="507790" y="151771"/>
                </a:lnTo>
                <a:lnTo>
                  <a:pt x="479831" y="176909"/>
                </a:lnTo>
                <a:lnTo>
                  <a:pt x="439203" y="197963"/>
                </a:lnTo>
                <a:lnTo>
                  <a:pt x="388769" y="213789"/>
                </a:lnTo>
                <a:close/>
              </a:path>
              <a:path w="522604" h="695959">
                <a:moveTo>
                  <a:pt x="260995" y="227990"/>
                </a:moveTo>
                <a:lnTo>
                  <a:pt x="194172" y="224363"/>
                </a:lnTo>
                <a:lnTo>
                  <a:pt x="134108" y="214059"/>
                </a:lnTo>
                <a:lnTo>
                  <a:pt x="82776" y="197945"/>
                </a:lnTo>
                <a:lnTo>
                  <a:pt x="42149" y="176884"/>
                </a:lnTo>
                <a:lnTo>
                  <a:pt x="14200" y="151743"/>
                </a:lnTo>
                <a:lnTo>
                  <a:pt x="35502" y="151743"/>
                </a:lnTo>
                <a:lnTo>
                  <a:pt x="48457" y="163917"/>
                </a:lnTo>
                <a:lnTo>
                  <a:pt x="87434" y="184184"/>
                </a:lnTo>
                <a:lnTo>
                  <a:pt x="137652" y="199958"/>
                </a:lnTo>
                <a:lnTo>
                  <a:pt x="196344" y="210159"/>
                </a:lnTo>
                <a:lnTo>
                  <a:pt x="260995" y="213789"/>
                </a:lnTo>
                <a:lnTo>
                  <a:pt x="388769" y="213789"/>
                </a:lnTo>
                <a:lnTo>
                  <a:pt x="387875" y="214069"/>
                </a:lnTo>
                <a:lnTo>
                  <a:pt x="327816" y="224366"/>
                </a:lnTo>
                <a:lnTo>
                  <a:pt x="260995" y="227990"/>
                </a:lnTo>
                <a:close/>
              </a:path>
              <a:path w="522604" h="695959">
                <a:moveTo>
                  <a:pt x="388769" y="320683"/>
                </a:moveTo>
                <a:lnTo>
                  <a:pt x="260995" y="320683"/>
                </a:lnTo>
                <a:lnTo>
                  <a:pt x="325725" y="317049"/>
                </a:lnTo>
                <a:lnTo>
                  <a:pt x="384433" y="306836"/>
                </a:lnTo>
                <a:lnTo>
                  <a:pt x="434557" y="291079"/>
                </a:lnTo>
                <a:lnTo>
                  <a:pt x="473533" y="270812"/>
                </a:lnTo>
                <a:lnTo>
                  <a:pt x="498799" y="247071"/>
                </a:lnTo>
                <a:lnTo>
                  <a:pt x="507790" y="220889"/>
                </a:lnTo>
                <a:lnTo>
                  <a:pt x="507790" y="151771"/>
                </a:lnTo>
                <a:lnTo>
                  <a:pt x="521991" y="151771"/>
                </a:lnTo>
                <a:lnTo>
                  <a:pt x="521991" y="258666"/>
                </a:lnTo>
                <a:lnTo>
                  <a:pt x="507790" y="258666"/>
                </a:lnTo>
                <a:lnTo>
                  <a:pt x="479831" y="283804"/>
                </a:lnTo>
                <a:lnTo>
                  <a:pt x="439203" y="304857"/>
                </a:lnTo>
                <a:lnTo>
                  <a:pt x="388769" y="320683"/>
                </a:lnTo>
                <a:close/>
              </a:path>
              <a:path w="522604" h="695959">
                <a:moveTo>
                  <a:pt x="260995" y="334884"/>
                </a:moveTo>
                <a:lnTo>
                  <a:pt x="194172" y="331260"/>
                </a:lnTo>
                <a:lnTo>
                  <a:pt x="134108" y="320964"/>
                </a:lnTo>
                <a:lnTo>
                  <a:pt x="82776" y="304857"/>
                </a:lnTo>
                <a:lnTo>
                  <a:pt x="42149" y="283804"/>
                </a:lnTo>
                <a:lnTo>
                  <a:pt x="14200" y="258666"/>
                </a:lnTo>
                <a:lnTo>
                  <a:pt x="35531" y="258666"/>
                </a:lnTo>
                <a:lnTo>
                  <a:pt x="48457" y="270812"/>
                </a:lnTo>
                <a:lnTo>
                  <a:pt x="87434" y="291079"/>
                </a:lnTo>
                <a:lnTo>
                  <a:pt x="137558" y="306836"/>
                </a:lnTo>
                <a:lnTo>
                  <a:pt x="196266" y="317049"/>
                </a:lnTo>
                <a:lnTo>
                  <a:pt x="260995" y="320683"/>
                </a:lnTo>
                <a:lnTo>
                  <a:pt x="388769" y="320683"/>
                </a:lnTo>
                <a:lnTo>
                  <a:pt x="387875" y="320964"/>
                </a:lnTo>
                <a:lnTo>
                  <a:pt x="327816" y="331260"/>
                </a:lnTo>
                <a:lnTo>
                  <a:pt x="260995" y="334884"/>
                </a:lnTo>
                <a:close/>
              </a:path>
              <a:path w="522604" h="695959">
                <a:moveTo>
                  <a:pt x="388769" y="440947"/>
                </a:moveTo>
                <a:lnTo>
                  <a:pt x="260995" y="440947"/>
                </a:lnTo>
                <a:lnTo>
                  <a:pt x="325725" y="437312"/>
                </a:lnTo>
                <a:lnTo>
                  <a:pt x="384433" y="427099"/>
                </a:lnTo>
                <a:lnTo>
                  <a:pt x="434557" y="411342"/>
                </a:lnTo>
                <a:lnTo>
                  <a:pt x="473533" y="391075"/>
                </a:lnTo>
                <a:lnTo>
                  <a:pt x="498799" y="367334"/>
                </a:lnTo>
                <a:lnTo>
                  <a:pt x="507790" y="341152"/>
                </a:lnTo>
                <a:lnTo>
                  <a:pt x="507790" y="258666"/>
                </a:lnTo>
                <a:lnTo>
                  <a:pt x="521991" y="258666"/>
                </a:lnTo>
                <a:lnTo>
                  <a:pt x="521991" y="378929"/>
                </a:lnTo>
                <a:lnTo>
                  <a:pt x="507790" y="378929"/>
                </a:lnTo>
                <a:lnTo>
                  <a:pt x="479831" y="404067"/>
                </a:lnTo>
                <a:lnTo>
                  <a:pt x="439203" y="425121"/>
                </a:lnTo>
                <a:lnTo>
                  <a:pt x="388769" y="440947"/>
                </a:lnTo>
                <a:close/>
              </a:path>
              <a:path w="522604" h="695959">
                <a:moveTo>
                  <a:pt x="260995" y="455148"/>
                </a:moveTo>
                <a:lnTo>
                  <a:pt x="194172" y="451524"/>
                </a:lnTo>
                <a:lnTo>
                  <a:pt x="134108" y="441227"/>
                </a:lnTo>
                <a:lnTo>
                  <a:pt x="82776" y="425121"/>
                </a:lnTo>
                <a:lnTo>
                  <a:pt x="42149" y="404067"/>
                </a:lnTo>
                <a:lnTo>
                  <a:pt x="14200" y="378929"/>
                </a:lnTo>
                <a:lnTo>
                  <a:pt x="35531" y="378929"/>
                </a:lnTo>
                <a:lnTo>
                  <a:pt x="48457" y="391075"/>
                </a:lnTo>
                <a:lnTo>
                  <a:pt x="87434" y="411342"/>
                </a:lnTo>
                <a:lnTo>
                  <a:pt x="137558" y="427099"/>
                </a:lnTo>
                <a:lnTo>
                  <a:pt x="196266" y="437312"/>
                </a:lnTo>
                <a:lnTo>
                  <a:pt x="260995" y="440947"/>
                </a:lnTo>
                <a:lnTo>
                  <a:pt x="388769" y="440947"/>
                </a:lnTo>
                <a:lnTo>
                  <a:pt x="387875" y="441227"/>
                </a:lnTo>
                <a:lnTo>
                  <a:pt x="327816" y="451524"/>
                </a:lnTo>
                <a:lnTo>
                  <a:pt x="260995" y="455148"/>
                </a:lnTo>
                <a:close/>
              </a:path>
              <a:path w="522604" h="695959">
                <a:moveTo>
                  <a:pt x="388769" y="559130"/>
                </a:moveTo>
                <a:lnTo>
                  <a:pt x="260995" y="559130"/>
                </a:lnTo>
                <a:lnTo>
                  <a:pt x="325725" y="555496"/>
                </a:lnTo>
                <a:lnTo>
                  <a:pt x="384433" y="545282"/>
                </a:lnTo>
                <a:lnTo>
                  <a:pt x="434557" y="529525"/>
                </a:lnTo>
                <a:lnTo>
                  <a:pt x="473533" y="509258"/>
                </a:lnTo>
                <a:lnTo>
                  <a:pt x="498799" y="485517"/>
                </a:lnTo>
                <a:lnTo>
                  <a:pt x="507790" y="459336"/>
                </a:lnTo>
                <a:lnTo>
                  <a:pt x="507790" y="378929"/>
                </a:lnTo>
                <a:lnTo>
                  <a:pt x="521991" y="378929"/>
                </a:lnTo>
                <a:lnTo>
                  <a:pt x="521991" y="497112"/>
                </a:lnTo>
                <a:lnTo>
                  <a:pt x="507790" y="497112"/>
                </a:lnTo>
                <a:lnTo>
                  <a:pt x="479831" y="522250"/>
                </a:lnTo>
                <a:lnTo>
                  <a:pt x="439203" y="543304"/>
                </a:lnTo>
                <a:lnTo>
                  <a:pt x="388769" y="559130"/>
                </a:lnTo>
                <a:close/>
              </a:path>
              <a:path w="522604" h="695959">
                <a:moveTo>
                  <a:pt x="260995" y="573331"/>
                </a:moveTo>
                <a:lnTo>
                  <a:pt x="194172" y="569707"/>
                </a:lnTo>
                <a:lnTo>
                  <a:pt x="134108" y="559410"/>
                </a:lnTo>
                <a:lnTo>
                  <a:pt x="82776" y="543304"/>
                </a:lnTo>
                <a:lnTo>
                  <a:pt x="42149" y="522250"/>
                </a:lnTo>
                <a:lnTo>
                  <a:pt x="14200" y="497112"/>
                </a:lnTo>
                <a:lnTo>
                  <a:pt x="35531" y="497112"/>
                </a:lnTo>
                <a:lnTo>
                  <a:pt x="48457" y="509258"/>
                </a:lnTo>
                <a:lnTo>
                  <a:pt x="87434" y="529525"/>
                </a:lnTo>
                <a:lnTo>
                  <a:pt x="137558" y="545282"/>
                </a:lnTo>
                <a:lnTo>
                  <a:pt x="196266" y="555496"/>
                </a:lnTo>
                <a:lnTo>
                  <a:pt x="260995" y="559130"/>
                </a:lnTo>
                <a:lnTo>
                  <a:pt x="388769" y="559130"/>
                </a:lnTo>
                <a:lnTo>
                  <a:pt x="387875" y="559410"/>
                </a:lnTo>
                <a:lnTo>
                  <a:pt x="327816" y="569707"/>
                </a:lnTo>
                <a:lnTo>
                  <a:pt x="260995" y="573331"/>
                </a:lnTo>
                <a:close/>
              </a:path>
              <a:path w="522604" h="695959">
                <a:moveTo>
                  <a:pt x="386855" y="681640"/>
                </a:moveTo>
                <a:lnTo>
                  <a:pt x="260995" y="681640"/>
                </a:lnTo>
                <a:lnTo>
                  <a:pt x="325725" y="678004"/>
                </a:lnTo>
                <a:lnTo>
                  <a:pt x="384433" y="667786"/>
                </a:lnTo>
                <a:lnTo>
                  <a:pt x="434557" y="652025"/>
                </a:lnTo>
                <a:lnTo>
                  <a:pt x="473533" y="631756"/>
                </a:lnTo>
                <a:lnTo>
                  <a:pt x="498799" y="608017"/>
                </a:lnTo>
                <a:lnTo>
                  <a:pt x="507790" y="581846"/>
                </a:lnTo>
                <a:lnTo>
                  <a:pt x="507790" y="497112"/>
                </a:lnTo>
                <a:lnTo>
                  <a:pt x="521991" y="497112"/>
                </a:lnTo>
                <a:lnTo>
                  <a:pt x="521991" y="581846"/>
                </a:lnTo>
                <a:lnTo>
                  <a:pt x="515213" y="608290"/>
                </a:lnTo>
                <a:lnTo>
                  <a:pt x="495847" y="632404"/>
                </a:lnTo>
                <a:lnTo>
                  <a:pt x="465343" y="653553"/>
                </a:lnTo>
                <a:lnTo>
                  <a:pt x="425155" y="671104"/>
                </a:lnTo>
                <a:lnTo>
                  <a:pt x="386855" y="681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2015172" y="10538370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253923" y="0"/>
                </a:moveTo>
                <a:lnTo>
                  <a:pt x="0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2015172" y="10471968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88536" y="132804"/>
                </a:moveTo>
                <a:lnTo>
                  <a:pt x="0" y="66402"/>
                </a:lnTo>
                <a:lnTo>
                  <a:pt x="88536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2471924" y="10424388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>
                <a:moveTo>
                  <a:pt x="139581" y="265988"/>
                </a:moveTo>
                <a:lnTo>
                  <a:pt x="133043" y="265982"/>
                </a:lnTo>
                <a:lnTo>
                  <a:pt x="127554" y="265982"/>
                </a:lnTo>
                <a:lnTo>
                  <a:pt x="122170" y="265654"/>
                </a:lnTo>
                <a:lnTo>
                  <a:pt x="80098" y="255134"/>
                </a:lnTo>
                <a:lnTo>
                  <a:pt x="39692" y="227911"/>
                </a:lnTo>
                <a:lnTo>
                  <a:pt x="11795" y="187967"/>
                </a:lnTo>
                <a:lnTo>
                  <a:pt x="148" y="140658"/>
                </a:lnTo>
                <a:lnTo>
                  <a:pt x="0" y="133108"/>
                </a:lnTo>
                <a:lnTo>
                  <a:pt x="215" y="124335"/>
                </a:lnTo>
                <a:lnTo>
                  <a:pt x="12252" y="77124"/>
                </a:lnTo>
                <a:lnTo>
                  <a:pt x="40602" y="37296"/>
                </a:lnTo>
                <a:lnTo>
                  <a:pt x="81107" y="10523"/>
                </a:lnTo>
                <a:lnTo>
                  <a:pt x="128693" y="64"/>
                </a:lnTo>
                <a:lnTo>
                  <a:pt x="134129" y="0"/>
                </a:lnTo>
                <a:lnTo>
                  <a:pt x="145008" y="539"/>
                </a:lnTo>
                <a:lnTo>
                  <a:pt x="191904" y="13754"/>
                </a:lnTo>
                <a:lnTo>
                  <a:pt x="216232" y="29387"/>
                </a:lnTo>
                <a:lnTo>
                  <a:pt x="129076" y="29387"/>
                </a:lnTo>
                <a:lnTo>
                  <a:pt x="125122" y="29605"/>
                </a:lnTo>
                <a:lnTo>
                  <a:pt x="83559" y="41749"/>
                </a:lnTo>
                <a:lnTo>
                  <a:pt x="53051" y="66692"/>
                </a:lnTo>
                <a:lnTo>
                  <a:pt x="32890" y="105013"/>
                </a:lnTo>
                <a:lnTo>
                  <a:pt x="29118" y="128450"/>
                </a:lnTo>
                <a:lnTo>
                  <a:pt x="29242" y="139626"/>
                </a:lnTo>
                <a:lnTo>
                  <a:pt x="39418" y="178413"/>
                </a:lnTo>
                <a:lnTo>
                  <a:pt x="66025" y="212575"/>
                </a:lnTo>
                <a:lnTo>
                  <a:pt x="100456" y="231742"/>
                </a:lnTo>
                <a:lnTo>
                  <a:pt x="131633" y="236907"/>
                </a:lnTo>
                <a:lnTo>
                  <a:pt x="216318" y="236907"/>
                </a:lnTo>
                <a:lnTo>
                  <a:pt x="212355" y="239997"/>
                </a:lnTo>
                <a:lnTo>
                  <a:pt x="177897" y="258393"/>
                </a:lnTo>
                <a:lnTo>
                  <a:pt x="139657" y="265982"/>
                </a:lnTo>
                <a:lnTo>
                  <a:pt x="133043" y="265982"/>
                </a:lnTo>
                <a:lnTo>
                  <a:pt x="139621" y="265985"/>
                </a:lnTo>
                <a:close/>
              </a:path>
              <a:path w="266065" h="266065">
                <a:moveTo>
                  <a:pt x="216318" y="236907"/>
                </a:moveTo>
                <a:lnTo>
                  <a:pt x="131633" y="236907"/>
                </a:lnTo>
                <a:lnTo>
                  <a:pt x="135593" y="236876"/>
                </a:lnTo>
                <a:lnTo>
                  <a:pt x="143510" y="236361"/>
                </a:lnTo>
                <a:lnTo>
                  <a:pt x="181222" y="224932"/>
                </a:lnTo>
                <a:lnTo>
                  <a:pt x="214469" y="197191"/>
                </a:lnTo>
                <a:lnTo>
                  <a:pt x="232468" y="162136"/>
                </a:lnTo>
                <a:lnTo>
                  <a:pt x="236484" y="128450"/>
                </a:lnTo>
                <a:lnTo>
                  <a:pt x="236417" y="126845"/>
                </a:lnTo>
                <a:lnTo>
                  <a:pt x="224843" y="85120"/>
                </a:lnTo>
                <a:lnTo>
                  <a:pt x="198543" y="52857"/>
                </a:lnTo>
                <a:lnTo>
                  <a:pt x="162987" y="33848"/>
                </a:lnTo>
                <a:lnTo>
                  <a:pt x="129076" y="29387"/>
                </a:lnTo>
                <a:lnTo>
                  <a:pt x="216243" y="29396"/>
                </a:lnTo>
                <a:lnTo>
                  <a:pt x="243731" y="59164"/>
                </a:lnTo>
                <a:lnTo>
                  <a:pt x="260444" y="94470"/>
                </a:lnTo>
                <a:lnTo>
                  <a:pt x="266068" y="130802"/>
                </a:lnTo>
                <a:lnTo>
                  <a:pt x="265952" y="140338"/>
                </a:lnTo>
                <a:lnTo>
                  <a:pt x="258403" y="177938"/>
                </a:lnTo>
                <a:lnTo>
                  <a:pt x="239985" y="212385"/>
                </a:lnTo>
                <a:lnTo>
                  <a:pt x="217497" y="235988"/>
                </a:lnTo>
                <a:lnTo>
                  <a:pt x="216318" y="236907"/>
                </a:lnTo>
                <a:close/>
              </a:path>
            </a:pathLst>
          </a:custGeom>
          <a:solidFill>
            <a:srgbClr val="2986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bg 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674021" y="10626559"/>
            <a:ext cx="134237" cy="134005"/>
          </a:xfrm>
          <a:prstGeom prst="rect">
            <a:avLst/>
          </a:prstGeom>
        </p:spPr>
      </p:pic>
      <p:sp>
        <p:nvSpPr>
          <p:cNvPr id="65" name="bg object 65"/>
          <p:cNvSpPr/>
          <p:nvPr/>
        </p:nvSpPr>
        <p:spPr>
          <a:xfrm>
            <a:off x="10719023" y="10521778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253923" y="0"/>
                </a:moveTo>
                <a:lnTo>
                  <a:pt x="0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10719023" y="10455376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88536" y="132804"/>
                </a:moveTo>
                <a:lnTo>
                  <a:pt x="0" y="66402"/>
                </a:lnTo>
                <a:lnTo>
                  <a:pt x="88536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bg object 6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673943" y="10197399"/>
            <a:ext cx="887079" cy="787065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31303" y="10348431"/>
            <a:ext cx="271933" cy="113782"/>
          </a:xfrm>
          <a:prstGeom prst="rect">
            <a:avLst/>
          </a:prstGeom>
        </p:spPr>
      </p:pic>
      <p:sp>
        <p:nvSpPr>
          <p:cNvPr id="69" name="bg object 69"/>
          <p:cNvSpPr/>
          <p:nvPr/>
        </p:nvSpPr>
        <p:spPr>
          <a:xfrm>
            <a:off x="9511754" y="10381157"/>
            <a:ext cx="492759" cy="511809"/>
          </a:xfrm>
          <a:custGeom>
            <a:avLst/>
            <a:gdLst/>
            <a:ahLst/>
            <a:cxnLst/>
            <a:rect l="l" t="t" r="r" b="b"/>
            <a:pathLst>
              <a:path w="492759" h="511809">
                <a:moveTo>
                  <a:pt x="115176" y="122897"/>
                </a:moveTo>
                <a:lnTo>
                  <a:pt x="114528" y="121310"/>
                </a:lnTo>
                <a:lnTo>
                  <a:pt x="112229" y="119024"/>
                </a:lnTo>
                <a:lnTo>
                  <a:pt x="110655" y="118364"/>
                </a:lnTo>
                <a:lnTo>
                  <a:pt x="39992" y="118364"/>
                </a:lnTo>
                <a:lnTo>
                  <a:pt x="38417" y="119024"/>
                </a:lnTo>
                <a:lnTo>
                  <a:pt x="36131" y="121310"/>
                </a:lnTo>
                <a:lnTo>
                  <a:pt x="35471" y="122897"/>
                </a:lnTo>
                <a:lnTo>
                  <a:pt x="35471" y="485736"/>
                </a:lnTo>
                <a:lnTo>
                  <a:pt x="36131" y="487311"/>
                </a:lnTo>
                <a:lnTo>
                  <a:pt x="38417" y="489597"/>
                </a:lnTo>
                <a:lnTo>
                  <a:pt x="39992" y="490258"/>
                </a:lnTo>
                <a:lnTo>
                  <a:pt x="110655" y="490258"/>
                </a:lnTo>
                <a:lnTo>
                  <a:pt x="112229" y="489597"/>
                </a:lnTo>
                <a:lnTo>
                  <a:pt x="114528" y="487311"/>
                </a:lnTo>
                <a:lnTo>
                  <a:pt x="115176" y="485736"/>
                </a:lnTo>
                <a:lnTo>
                  <a:pt x="115176" y="484111"/>
                </a:lnTo>
                <a:lnTo>
                  <a:pt x="115176" y="477964"/>
                </a:lnTo>
                <a:lnTo>
                  <a:pt x="115176" y="130657"/>
                </a:lnTo>
                <a:lnTo>
                  <a:pt x="115176" y="122897"/>
                </a:lnTo>
                <a:close/>
              </a:path>
              <a:path w="492759" h="511809">
                <a:moveTo>
                  <a:pt x="217551" y="15011"/>
                </a:moveTo>
                <a:lnTo>
                  <a:pt x="216890" y="13423"/>
                </a:lnTo>
                <a:lnTo>
                  <a:pt x="214604" y="11137"/>
                </a:lnTo>
                <a:lnTo>
                  <a:pt x="213029" y="10477"/>
                </a:lnTo>
                <a:lnTo>
                  <a:pt x="142367" y="10477"/>
                </a:lnTo>
                <a:lnTo>
                  <a:pt x="140779" y="11137"/>
                </a:lnTo>
                <a:lnTo>
                  <a:pt x="138493" y="13423"/>
                </a:lnTo>
                <a:lnTo>
                  <a:pt x="137833" y="15011"/>
                </a:lnTo>
                <a:lnTo>
                  <a:pt x="137833" y="485736"/>
                </a:lnTo>
                <a:lnTo>
                  <a:pt x="138493" y="487311"/>
                </a:lnTo>
                <a:lnTo>
                  <a:pt x="140779" y="489597"/>
                </a:lnTo>
                <a:lnTo>
                  <a:pt x="142367" y="490258"/>
                </a:lnTo>
                <a:lnTo>
                  <a:pt x="213029" y="490258"/>
                </a:lnTo>
                <a:lnTo>
                  <a:pt x="214604" y="489597"/>
                </a:lnTo>
                <a:lnTo>
                  <a:pt x="216890" y="487311"/>
                </a:lnTo>
                <a:lnTo>
                  <a:pt x="217551" y="485736"/>
                </a:lnTo>
                <a:lnTo>
                  <a:pt x="217551" y="484111"/>
                </a:lnTo>
                <a:lnTo>
                  <a:pt x="217551" y="477964"/>
                </a:lnTo>
                <a:lnTo>
                  <a:pt x="217551" y="22771"/>
                </a:lnTo>
                <a:lnTo>
                  <a:pt x="217551" y="15011"/>
                </a:lnTo>
                <a:close/>
              </a:path>
              <a:path w="492759" h="511809">
                <a:moveTo>
                  <a:pt x="319913" y="237515"/>
                </a:moveTo>
                <a:lnTo>
                  <a:pt x="319265" y="235940"/>
                </a:lnTo>
                <a:lnTo>
                  <a:pt x="316966" y="233654"/>
                </a:lnTo>
                <a:lnTo>
                  <a:pt x="315391" y="232994"/>
                </a:lnTo>
                <a:lnTo>
                  <a:pt x="244729" y="232994"/>
                </a:lnTo>
                <a:lnTo>
                  <a:pt x="243141" y="233654"/>
                </a:lnTo>
                <a:lnTo>
                  <a:pt x="240855" y="235940"/>
                </a:lnTo>
                <a:lnTo>
                  <a:pt x="240207" y="237515"/>
                </a:lnTo>
                <a:lnTo>
                  <a:pt x="240207" y="485736"/>
                </a:lnTo>
                <a:lnTo>
                  <a:pt x="240855" y="487311"/>
                </a:lnTo>
                <a:lnTo>
                  <a:pt x="243141" y="489597"/>
                </a:lnTo>
                <a:lnTo>
                  <a:pt x="244729" y="490258"/>
                </a:lnTo>
                <a:lnTo>
                  <a:pt x="315391" y="490258"/>
                </a:lnTo>
                <a:lnTo>
                  <a:pt x="316966" y="489597"/>
                </a:lnTo>
                <a:lnTo>
                  <a:pt x="319265" y="487311"/>
                </a:lnTo>
                <a:lnTo>
                  <a:pt x="319913" y="485736"/>
                </a:lnTo>
                <a:lnTo>
                  <a:pt x="319913" y="484111"/>
                </a:lnTo>
                <a:lnTo>
                  <a:pt x="319913" y="477964"/>
                </a:lnTo>
                <a:lnTo>
                  <a:pt x="319913" y="245275"/>
                </a:lnTo>
                <a:lnTo>
                  <a:pt x="319913" y="237515"/>
                </a:lnTo>
                <a:close/>
              </a:path>
              <a:path w="492759" h="511809">
                <a:moveTo>
                  <a:pt x="422287" y="122897"/>
                </a:moveTo>
                <a:lnTo>
                  <a:pt x="421627" y="121310"/>
                </a:lnTo>
                <a:lnTo>
                  <a:pt x="419341" y="119024"/>
                </a:lnTo>
                <a:lnTo>
                  <a:pt x="417753" y="118364"/>
                </a:lnTo>
                <a:lnTo>
                  <a:pt x="347091" y="118364"/>
                </a:lnTo>
                <a:lnTo>
                  <a:pt x="345516" y="119024"/>
                </a:lnTo>
                <a:lnTo>
                  <a:pt x="343230" y="121310"/>
                </a:lnTo>
                <a:lnTo>
                  <a:pt x="342569" y="122897"/>
                </a:lnTo>
                <a:lnTo>
                  <a:pt x="342569" y="485736"/>
                </a:lnTo>
                <a:lnTo>
                  <a:pt x="343230" y="487311"/>
                </a:lnTo>
                <a:lnTo>
                  <a:pt x="345516" y="489597"/>
                </a:lnTo>
                <a:lnTo>
                  <a:pt x="347091" y="490258"/>
                </a:lnTo>
                <a:lnTo>
                  <a:pt x="417753" y="490258"/>
                </a:lnTo>
                <a:lnTo>
                  <a:pt x="419341" y="489597"/>
                </a:lnTo>
                <a:lnTo>
                  <a:pt x="421627" y="487311"/>
                </a:lnTo>
                <a:lnTo>
                  <a:pt x="422287" y="485736"/>
                </a:lnTo>
                <a:lnTo>
                  <a:pt x="422287" y="484111"/>
                </a:lnTo>
                <a:lnTo>
                  <a:pt x="422287" y="477964"/>
                </a:lnTo>
                <a:lnTo>
                  <a:pt x="422287" y="130657"/>
                </a:lnTo>
                <a:lnTo>
                  <a:pt x="422287" y="122897"/>
                </a:lnTo>
                <a:close/>
              </a:path>
              <a:path w="492759" h="511809">
                <a:moveTo>
                  <a:pt x="492696" y="501700"/>
                </a:moveTo>
                <a:lnTo>
                  <a:pt x="489940" y="498944"/>
                </a:lnTo>
                <a:lnTo>
                  <a:pt x="486549" y="498944"/>
                </a:lnTo>
                <a:lnTo>
                  <a:pt x="12280" y="498944"/>
                </a:lnTo>
                <a:lnTo>
                  <a:pt x="12280" y="2755"/>
                </a:lnTo>
                <a:lnTo>
                  <a:pt x="9537" y="0"/>
                </a:lnTo>
                <a:lnTo>
                  <a:pt x="2743" y="0"/>
                </a:lnTo>
                <a:lnTo>
                  <a:pt x="0" y="2755"/>
                </a:lnTo>
                <a:lnTo>
                  <a:pt x="0" y="506704"/>
                </a:lnTo>
                <a:lnTo>
                  <a:pt x="660" y="508292"/>
                </a:lnTo>
                <a:lnTo>
                  <a:pt x="2946" y="510578"/>
                </a:lnTo>
                <a:lnTo>
                  <a:pt x="4521" y="511225"/>
                </a:lnTo>
                <a:lnTo>
                  <a:pt x="489940" y="511225"/>
                </a:lnTo>
                <a:lnTo>
                  <a:pt x="492696" y="508482"/>
                </a:lnTo>
                <a:lnTo>
                  <a:pt x="492696" y="501700"/>
                </a:lnTo>
                <a:close/>
              </a:path>
            </a:pathLst>
          </a:custGeom>
          <a:solidFill>
            <a:srgbClr val="2986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bg object 7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388023" y="10229129"/>
            <a:ext cx="210846" cy="365164"/>
          </a:xfrm>
          <a:prstGeom prst="rect">
            <a:avLst/>
          </a:prstGeom>
        </p:spPr>
      </p:pic>
      <p:sp>
        <p:nvSpPr>
          <p:cNvPr id="71" name="bg object 71"/>
          <p:cNvSpPr/>
          <p:nvPr/>
        </p:nvSpPr>
        <p:spPr>
          <a:xfrm>
            <a:off x="10158066" y="10229083"/>
            <a:ext cx="366395" cy="441325"/>
          </a:xfrm>
          <a:custGeom>
            <a:avLst/>
            <a:gdLst/>
            <a:ahLst/>
            <a:cxnLst/>
            <a:rect l="l" t="t" r="r" b="b"/>
            <a:pathLst>
              <a:path w="366395" h="441325">
                <a:moveTo>
                  <a:pt x="219546" y="440750"/>
                </a:moveTo>
                <a:lnTo>
                  <a:pt x="180934" y="437150"/>
                </a:lnTo>
                <a:lnTo>
                  <a:pt x="143549" y="426845"/>
                </a:lnTo>
                <a:lnTo>
                  <a:pt x="108544" y="410156"/>
                </a:lnTo>
                <a:lnTo>
                  <a:pt x="77002" y="387595"/>
                </a:lnTo>
                <a:lnTo>
                  <a:pt x="49897" y="359862"/>
                </a:lnTo>
                <a:lnTo>
                  <a:pt x="28065" y="327811"/>
                </a:lnTo>
                <a:lnTo>
                  <a:pt x="12181" y="292434"/>
                </a:lnTo>
                <a:lnTo>
                  <a:pt x="2736" y="254823"/>
                </a:lnTo>
                <a:lnTo>
                  <a:pt x="0" y="222607"/>
                </a:lnTo>
                <a:lnTo>
                  <a:pt x="20" y="216138"/>
                </a:lnTo>
                <a:lnTo>
                  <a:pt x="4120" y="177576"/>
                </a:lnTo>
                <a:lnTo>
                  <a:pt x="14906" y="140327"/>
                </a:lnTo>
                <a:lnTo>
                  <a:pt x="32047" y="105541"/>
                </a:lnTo>
                <a:lnTo>
                  <a:pt x="55012" y="74293"/>
                </a:lnTo>
                <a:lnTo>
                  <a:pt x="83094" y="47548"/>
                </a:lnTo>
                <a:lnTo>
                  <a:pt x="115423" y="26132"/>
                </a:lnTo>
                <a:lnTo>
                  <a:pt x="151003" y="10707"/>
                </a:lnTo>
                <a:lnTo>
                  <a:pt x="188733" y="1748"/>
                </a:lnTo>
                <a:lnTo>
                  <a:pt x="204279" y="0"/>
                </a:lnTo>
                <a:lnTo>
                  <a:pt x="206604" y="804"/>
                </a:lnTo>
                <a:lnTo>
                  <a:pt x="210536" y="4511"/>
                </a:lnTo>
                <a:lnTo>
                  <a:pt x="211532" y="6784"/>
                </a:lnTo>
                <a:lnTo>
                  <a:pt x="211570" y="221295"/>
                </a:lnTo>
                <a:lnTo>
                  <a:pt x="211815" y="222466"/>
                </a:lnTo>
                <a:lnTo>
                  <a:pt x="212751" y="224706"/>
                </a:lnTo>
                <a:lnTo>
                  <a:pt x="213398" y="225703"/>
                </a:lnTo>
                <a:lnTo>
                  <a:pt x="214229" y="226580"/>
                </a:lnTo>
                <a:lnTo>
                  <a:pt x="365107" y="377379"/>
                </a:lnTo>
                <a:lnTo>
                  <a:pt x="366016" y="379670"/>
                </a:lnTo>
                <a:lnTo>
                  <a:pt x="336404" y="407953"/>
                </a:lnTo>
                <a:lnTo>
                  <a:pt x="301734" y="425315"/>
                </a:lnTo>
                <a:lnTo>
                  <a:pt x="264550" y="436342"/>
                </a:lnTo>
                <a:lnTo>
                  <a:pt x="226020" y="440687"/>
                </a:lnTo>
                <a:lnTo>
                  <a:pt x="219546" y="440750"/>
                </a:lnTo>
                <a:close/>
              </a:path>
            </a:pathLst>
          </a:custGeom>
          <a:solidFill>
            <a:srgbClr val="2986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8595868" y="11480520"/>
            <a:ext cx="654685" cy="929640"/>
          </a:xfrm>
          <a:custGeom>
            <a:avLst/>
            <a:gdLst/>
            <a:ahLst/>
            <a:cxnLst/>
            <a:rect l="l" t="t" r="r" b="b"/>
            <a:pathLst>
              <a:path w="654684" h="929640">
                <a:moveTo>
                  <a:pt x="352247" y="710260"/>
                </a:moveTo>
                <a:lnTo>
                  <a:pt x="329552" y="682193"/>
                </a:lnTo>
                <a:lnTo>
                  <a:pt x="319811" y="683310"/>
                </a:lnTo>
                <a:lnTo>
                  <a:pt x="311518" y="687908"/>
                </a:lnTo>
                <a:lnTo>
                  <a:pt x="305562" y="695261"/>
                </a:lnTo>
                <a:lnTo>
                  <a:pt x="302806" y="704646"/>
                </a:lnTo>
                <a:lnTo>
                  <a:pt x="302717" y="707453"/>
                </a:lnTo>
                <a:lnTo>
                  <a:pt x="302806" y="708850"/>
                </a:lnTo>
                <a:lnTo>
                  <a:pt x="303923" y="718616"/>
                </a:lnTo>
                <a:lnTo>
                  <a:pt x="308546" y="726897"/>
                </a:lnTo>
                <a:lnTo>
                  <a:pt x="315950" y="732840"/>
                </a:lnTo>
                <a:lnTo>
                  <a:pt x="325412" y="735596"/>
                </a:lnTo>
                <a:lnTo>
                  <a:pt x="335165" y="734479"/>
                </a:lnTo>
                <a:lnTo>
                  <a:pt x="343446" y="729869"/>
                </a:lnTo>
                <a:lnTo>
                  <a:pt x="349415" y="722490"/>
                </a:lnTo>
                <a:lnTo>
                  <a:pt x="352171" y="713066"/>
                </a:lnTo>
                <a:lnTo>
                  <a:pt x="352247" y="710260"/>
                </a:lnTo>
                <a:close/>
              </a:path>
              <a:path w="654684" h="929640">
                <a:moveTo>
                  <a:pt x="654227" y="534962"/>
                </a:moveTo>
                <a:lnTo>
                  <a:pt x="652653" y="521500"/>
                </a:lnTo>
                <a:lnTo>
                  <a:pt x="646353" y="510362"/>
                </a:lnTo>
                <a:lnTo>
                  <a:pt x="646214" y="510133"/>
                </a:lnTo>
                <a:lnTo>
                  <a:pt x="642327" y="507047"/>
                </a:lnTo>
                <a:lnTo>
                  <a:pt x="642327" y="532079"/>
                </a:lnTo>
                <a:lnTo>
                  <a:pt x="642302" y="534962"/>
                </a:lnTo>
                <a:lnTo>
                  <a:pt x="613816" y="886294"/>
                </a:lnTo>
                <a:lnTo>
                  <a:pt x="580021" y="917333"/>
                </a:lnTo>
                <a:lnTo>
                  <a:pt x="75031" y="917333"/>
                </a:lnTo>
                <a:lnTo>
                  <a:pt x="41236" y="886294"/>
                </a:lnTo>
                <a:lnTo>
                  <a:pt x="12750" y="534962"/>
                </a:lnTo>
                <a:lnTo>
                  <a:pt x="12788" y="532980"/>
                </a:lnTo>
                <a:lnTo>
                  <a:pt x="33375" y="510362"/>
                </a:lnTo>
                <a:lnTo>
                  <a:pt x="620776" y="510362"/>
                </a:lnTo>
                <a:lnTo>
                  <a:pt x="629272" y="512152"/>
                </a:lnTo>
                <a:lnTo>
                  <a:pt x="636181" y="516902"/>
                </a:lnTo>
                <a:lnTo>
                  <a:pt x="640778" y="523887"/>
                </a:lnTo>
                <a:lnTo>
                  <a:pt x="642327" y="532079"/>
                </a:lnTo>
                <a:lnTo>
                  <a:pt x="642327" y="507047"/>
                </a:lnTo>
                <a:lnTo>
                  <a:pt x="635965" y="501992"/>
                </a:lnTo>
                <a:lnTo>
                  <a:pt x="622922" y="498233"/>
                </a:lnTo>
                <a:lnTo>
                  <a:pt x="622096" y="498157"/>
                </a:lnTo>
                <a:lnTo>
                  <a:pt x="592277" y="498157"/>
                </a:lnTo>
                <a:lnTo>
                  <a:pt x="591527" y="494106"/>
                </a:lnTo>
                <a:lnTo>
                  <a:pt x="588429" y="484212"/>
                </a:lnTo>
                <a:lnTo>
                  <a:pt x="582853" y="475742"/>
                </a:lnTo>
                <a:lnTo>
                  <a:pt x="580682" y="473875"/>
                </a:lnTo>
                <a:lnTo>
                  <a:pt x="580682" y="498157"/>
                </a:lnTo>
                <a:lnTo>
                  <a:pt x="75692" y="498157"/>
                </a:lnTo>
                <a:lnTo>
                  <a:pt x="76441" y="496011"/>
                </a:lnTo>
                <a:lnTo>
                  <a:pt x="78486" y="489483"/>
                </a:lnTo>
                <a:lnTo>
                  <a:pt x="82194" y="483857"/>
                </a:lnTo>
                <a:lnTo>
                  <a:pt x="87312" y="479437"/>
                </a:lnTo>
                <a:lnTo>
                  <a:pt x="93586" y="476529"/>
                </a:lnTo>
                <a:lnTo>
                  <a:pt x="252526" y="428574"/>
                </a:lnTo>
                <a:lnTo>
                  <a:pt x="258787" y="425551"/>
                </a:lnTo>
                <a:lnTo>
                  <a:pt x="263664" y="420827"/>
                </a:lnTo>
                <a:lnTo>
                  <a:pt x="266839" y="414832"/>
                </a:lnTo>
                <a:lnTo>
                  <a:pt x="268020" y="407949"/>
                </a:lnTo>
                <a:lnTo>
                  <a:pt x="267360" y="379222"/>
                </a:lnTo>
                <a:lnTo>
                  <a:pt x="297065" y="389991"/>
                </a:lnTo>
                <a:lnTo>
                  <a:pt x="328066" y="393585"/>
                </a:lnTo>
                <a:lnTo>
                  <a:pt x="359067" y="389991"/>
                </a:lnTo>
                <a:lnTo>
                  <a:pt x="388772" y="379222"/>
                </a:lnTo>
                <a:lnTo>
                  <a:pt x="388772" y="407949"/>
                </a:lnTo>
                <a:lnTo>
                  <a:pt x="562787" y="476529"/>
                </a:lnTo>
                <a:lnTo>
                  <a:pt x="569036" y="479437"/>
                </a:lnTo>
                <a:lnTo>
                  <a:pt x="574154" y="483857"/>
                </a:lnTo>
                <a:lnTo>
                  <a:pt x="577850" y="489483"/>
                </a:lnTo>
                <a:lnTo>
                  <a:pt x="579856" y="496011"/>
                </a:lnTo>
                <a:lnTo>
                  <a:pt x="580682" y="498157"/>
                </a:lnTo>
                <a:lnTo>
                  <a:pt x="580682" y="473875"/>
                </a:lnTo>
                <a:lnTo>
                  <a:pt x="575170" y="469099"/>
                </a:lnTo>
                <a:lnTo>
                  <a:pt x="565772" y="464731"/>
                </a:lnTo>
                <a:lnTo>
                  <a:pt x="540931" y="457301"/>
                </a:lnTo>
                <a:lnTo>
                  <a:pt x="544766" y="424865"/>
                </a:lnTo>
                <a:lnTo>
                  <a:pt x="542848" y="392531"/>
                </a:lnTo>
                <a:lnTo>
                  <a:pt x="539648" y="379222"/>
                </a:lnTo>
                <a:lnTo>
                  <a:pt x="539432" y="378320"/>
                </a:lnTo>
                <a:lnTo>
                  <a:pt x="535279" y="361035"/>
                </a:lnTo>
                <a:lnTo>
                  <a:pt x="522211" y="331114"/>
                </a:lnTo>
                <a:lnTo>
                  <a:pt x="516166" y="317881"/>
                </a:lnTo>
                <a:lnTo>
                  <a:pt x="511797" y="304038"/>
                </a:lnTo>
                <a:lnTo>
                  <a:pt x="509181" y="289775"/>
                </a:lnTo>
                <a:lnTo>
                  <a:pt x="508381" y="275234"/>
                </a:lnTo>
                <a:lnTo>
                  <a:pt x="508381" y="180327"/>
                </a:lnTo>
                <a:lnTo>
                  <a:pt x="501904" y="132384"/>
                </a:lnTo>
                <a:lnTo>
                  <a:pt x="493966" y="113639"/>
                </a:lnTo>
                <a:lnTo>
                  <a:pt x="483654" y="89293"/>
                </a:lnTo>
                <a:lnTo>
                  <a:pt x="455345" y="52806"/>
                </a:lnTo>
                <a:lnTo>
                  <a:pt x="450240" y="48882"/>
                </a:lnTo>
                <a:lnTo>
                  <a:pt x="450240" y="198983"/>
                </a:lnTo>
                <a:lnTo>
                  <a:pt x="450240" y="258978"/>
                </a:lnTo>
                <a:lnTo>
                  <a:pt x="439445" y="306324"/>
                </a:lnTo>
                <a:lnTo>
                  <a:pt x="412242" y="344551"/>
                </a:lnTo>
                <a:lnTo>
                  <a:pt x="372643" y="369824"/>
                </a:lnTo>
                <a:lnTo>
                  <a:pt x="324675" y="378320"/>
                </a:lnTo>
                <a:lnTo>
                  <a:pt x="278536" y="368185"/>
                </a:lnTo>
                <a:lnTo>
                  <a:pt x="240804" y="342544"/>
                </a:lnTo>
                <a:lnTo>
                  <a:pt x="215074" y="304939"/>
                </a:lnTo>
                <a:lnTo>
                  <a:pt x="204901" y="258978"/>
                </a:lnTo>
                <a:lnTo>
                  <a:pt x="204901" y="191554"/>
                </a:lnTo>
                <a:lnTo>
                  <a:pt x="205397" y="190804"/>
                </a:lnTo>
                <a:lnTo>
                  <a:pt x="206146" y="190474"/>
                </a:lnTo>
                <a:lnTo>
                  <a:pt x="228777" y="177139"/>
                </a:lnTo>
                <a:lnTo>
                  <a:pt x="248145" y="159791"/>
                </a:lnTo>
                <a:lnTo>
                  <a:pt x="263702" y="138976"/>
                </a:lnTo>
                <a:lnTo>
                  <a:pt x="274980" y="115290"/>
                </a:lnTo>
                <a:lnTo>
                  <a:pt x="275221" y="114465"/>
                </a:lnTo>
                <a:lnTo>
                  <a:pt x="275882" y="113804"/>
                </a:lnTo>
                <a:lnTo>
                  <a:pt x="276720" y="113728"/>
                </a:lnTo>
                <a:lnTo>
                  <a:pt x="276885" y="113728"/>
                </a:lnTo>
                <a:lnTo>
                  <a:pt x="277622" y="113639"/>
                </a:lnTo>
                <a:lnTo>
                  <a:pt x="278295" y="113969"/>
                </a:lnTo>
                <a:lnTo>
                  <a:pt x="278701" y="114554"/>
                </a:lnTo>
                <a:lnTo>
                  <a:pt x="315328" y="145897"/>
                </a:lnTo>
                <a:lnTo>
                  <a:pt x="356387" y="170561"/>
                </a:lnTo>
                <a:lnTo>
                  <a:pt x="401002" y="188087"/>
                </a:lnTo>
                <a:lnTo>
                  <a:pt x="448246" y="197993"/>
                </a:lnTo>
                <a:lnTo>
                  <a:pt x="449326" y="198069"/>
                </a:lnTo>
                <a:lnTo>
                  <a:pt x="450240" y="198983"/>
                </a:lnTo>
                <a:lnTo>
                  <a:pt x="450240" y="48882"/>
                </a:lnTo>
                <a:lnTo>
                  <a:pt x="418719" y="24612"/>
                </a:lnTo>
                <a:lnTo>
                  <a:pt x="375488" y="6438"/>
                </a:lnTo>
                <a:lnTo>
                  <a:pt x="327406" y="0"/>
                </a:lnTo>
                <a:lnTo>
                  <a:pt x="323837" y="0"/>
                </a:lnTo>
                <a:lnTo>
                  <a:pt x="322097" y="76"/>
                </a:lnTo>
                <a:lnTo>
                  <a:pt x="322440" y="76"/>
                </a:lnTo>
                <a:lnTo>
                  <a:pt x="275424" y="7632"/>
                </a:lnTo>
                <a:lnTo>
                  <a:pt x="233375" y="26377"/>
                </a:lnTo>
                <a:lnTo>
                  <a:pt x="197891" y="54673"/>
                </a:lnTo>
                <a:lnTo>
                  <a:pt x="170548" y="90855"/>
                </a:lnTo>
                <a:lnTo>
                  <a:pt x="152971" y="133299"/>
                </a:lnTo>
                <a:lnTo>
                  <a:pt x="146761" y="180327"/>
                </a:lnTo>
                <a:lnTo>
                  <a:pt x="146761" y="275234"/>
                </a:lnTo>
                <a:lnTo>
                  <a:pt x="145859" y="289763"/>
                </a:lnTo>
                <a:lnTo>
                  <a:pt x="143154" y="304012"/>
                </a:lnTo>
                <a:lnTo>
                  <a:pt x="138696" y="317842"/>
                </a:lnTo>
                <a:lnTo>
                  <a:pt x="132511" y="331114"/>
                </a:lnTo>
                <a:lnTo>
                  <a:pt x="119443" y="361035"/>
                </a:lnTo>
                <a:lnTo>
                  <a:pt x="111874" y="392531"/>
                </a:lnTo>
                <a:lnTo>
                  <a:pt x="109918" y="424865"/>
                </a:lnTo>
                <a:lnTo>
                  <a:pt x="113715" y="457301"/>
                </a:lnTo>
                <a:lnTo>
                  <a:pt x="89281" y="464731"/>
                </a:lnTo>
                <a:lnTo>
                  <a:pt x="63195" y="494106"/>
                </a:lnTo>
                <a:lnTo>
                  <a:pt x="62445" y="498157"/>
                </a:lnTo>
                <a:lnTo>
                  <a:pt x="34366" y="498157"/>
                </a:lnTo>
                <a:lnTo>
                  <a:pt x="21043" y="500773"/>
                </a:lnTo>
                <a:lnTo>
                  <a:pt x="10134" y="508025"/>
                </a:lnTo>
                <a:lnTo>
                  <a:pt x="2743" y="518820"/>
                </a:lnTo>
                <a:lnTo>
                  <a:pt x="0" y="532079"/>
                </a:lnTo>
                <a:lnTo>
                  <a:pt x="76" y="534962"/>
                </a:lnTo>
                <a:lnTo>
                  <a:pt x="28651" y="887285"/>
                </a:lnTo>
                <a:lnTo>
                  <a:pt x="57607" y="926363"/>
                </a:lnTo>
                <a:lnTo>
                  <a:pt x="74701" y="929627"/>
                </a:lnTo>
                <a:lnTo>
                  <a:pt x="579691" y="929627"/>
                </a:lnTo>
                <a:lnTo>
                  <a:pt x="621118" y="903960"/>
                </a:lnTo>
                <a:lnTo>
                  <a:pt x="625741" y="887285"/>
                </a:lnTo>
                <a:lnTo>
                  <a:pt x="654227" y="534962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9339284" y="12004314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923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9504671" y="11937912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0" y="0"/>
                </a:moveTo>
                <a:lnTo>
                  <a:pt x="88536" y="66402"/>
                </a:lnTo>
                <a:lnTo>
                  <a:pt x="0" y="132804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9791307" y="11635968"/>
            <a:ext cx="582295" cy="582295"/>
          </a:xfrm>
          <a:custGeom>
            <a:avLst/>
            <a:gdLst/>
            <a:ahLst/>
            <a:cxnLst/>
            <a:rect l="l" t="t" r="r" b="b"/>
            <a:pathLst>
              <a:path w="582295" h="582295">
                <a:moveTo>
                  <a:pt x="581723" y="287362"/>
                </a:moveTo>
                <a:lnTo>
                  <a:pt x="581418" y="287070"/>
                </a:lnTo>
                <a:lnTo>
                  <a:pt x="578142" y="244919"/>
                </a:lnTo>
                <a:lnTo>
                  <a:pt x="568502" y="204673"/>
                </a:lnTo>
                <a:lnTo>
                  <a:pt x="568502" y="284518"/>
                </a:lnTo>
                <a:lnTo>
                  <a:pt x="568502" y="297218"/>
                </a:lnTo>
                <a:lnTo>
                  <a:pt x="565378" y="335927"/>
                </a:lnTo>
                <a:lnTo>
                  <a:pt x="554824" y="378701"/>
                </a:lnTo>
                <a:lnTo>
                  <a:pt x="537933" y="418592"/>
                </a:lnTo>
                <a:lnTo>
                  <a:pt x="515289" y="455041"/>
                </a:lnTo>
                <a:lnTo>
                  <a:pt x="510044" y="461149"/>
                </a:lnTo>
                <a:lnTo>
                  <a:pt x="501408" y="457009"/>
                </a:lnTo>
                <a:lnTo>
                  <a:pt x="501408" y="471220"/>
                </a:lnTo>
                <a:lnTo>
                  <a:pt x="455028" y="515302"/>
                </a:lnTo>
                <a:lnTo>
                  <a:pt x="418579" y="537946"/>
                </a:lnTo>
                <a:lnTo>
                  <a:pt x="378688" y="554837"/>
                </a:lnTo>
                <a:lnTo>
                  <a:pt x="347878" y="562444"/>
                </a:lnTo>
                <a:lnTo>
                  <a:pt x="353479" y="559371"/>
                </a:lnTo>
                <a:lnTo>
                  <a:pt x="381368" y="532206"/>
                </a:lnTo>
                <a:lnTo>
                  <a:pt x="406044" y="495096"/>
                </a:lnTo>
                <a:lnTo>
                  <a:pt x="425818" y="450964"/>
                </a:lnTo>
                <a:lnTo>
                  <a:pt x="427901" y="443801"/>
                </a:lnTo>
                <a:lnTo>
                  <a:pt x="464642" y="454367"/>
                </a:lnTo>
                <a:lnTo>
                  <a:pt x="501408" y="471220"/>
                </a:lnTo>
                <a:lnTo>
                  <a:pt x="501408" y="457009"/>
                </a:lnTo>
                <a:lnTo>
                  <a:pt x="479412" y="446455"/>
                </a:lnTo>
                <a:lnTo>
                  <a:pt x="437832" y="432549"/>
                </a:lnTo>
                <a:lnTo>
                  <a:pt x="431596" y="431165"/>
                </a:lnTo>
                <a:lnTo>
                  <a:pt x="440296" y="401370"/>
                </a:lnTo>
                <a:lnTo>
                  <a:pt x="449186" y="347599"/>
                </a:lnTo>
                <a:lnTo>
                  <a:pt x="451878" y="297218"/>
                </a:lnTo>
                <a:lnTo>
                  <a:pt x="568502" y="297218"/>
                </a:lnTo>
                <a:lnTo>
                  <a:pt x="568502" y="284518"/>
                </a:lnTo>
                <a:lnTo>
                  <a:pt x="451878" y="284518"/>
                </a:lnTo>
                <a:lnTo>
                  <a:pt x="449186" y="234149"/>
                </a:lnTo>
                <a:lnTo>
                  <a:pt x="440296" y="180365"/>
                </a:lnTo>
                <a:lnTo>
                  <a:pt x="439166" y="176504"/>
                </a:lnTo>
                <a:lnTo>
                  <a:pt x="439166" y="284518"/>
                </a:lnTo>
                <a:lnTo>
                  <a:pt x="439166" y="297218"/>
                </a:lnTo>
                <a:lnTo>
                  <a:pt x="436587" y="346024"/>
                </a:lnTo>
                <a:lnTo>
                  <a:pt x="427990" y="398246"/>
                </a:lnTo>
                <a:lnTo>
                  <a:pt x="419214" y="428421"/>
                </a:lnTo>
                <a:lnTo>
                  <a:pt x="415747" y="427659"/>
                </a:lnTo>
                <a:lnTo>
                  <a:pt x="415747" y="440296"/>
                </a:lnTo>
                <a:lnTo>
                  <a:pt x="394893" y="489013"/>
                </a:lnTo>
                <a:lnTo>
                  <a:pt x="372262" y="523290"/>
                </a:lnTo>
                <a:lnTo>
                  <a:pt x="319608" y="563791"/>
                </a:lnTo>
                <a:lnTo>
                  <a:pt x="297218" y="567880"/>
                </a:lnTo>
                <a:lnTo>
                  <a:pt x="297218" y="426935"/>
                </a:lnTo>
                <a:lnTo>
                  <a:pt x="353504" y="429831"/>
                </a:lnTo>
                <a:lnTo>
                  <a:pt x="412064" y="439229"/>
                </a:lnTo>
                <a:lnTo>
                  <a:pt x="415747" y="440296"/>
                </a:lnTo>
                <a:lnTo>
                  <a:pt x="415747" y="427659"/>
                </a:lnTo>
                <a:lnTo>
                  <a:pt x="391871" y="422338"/>
                </a:lnTo>
                <a:lnTo>
                  <a:pt x="342544" y="416052"/>
                </a:lnTo>
                <a:lnTo>
                  <a:pt x="297218" y="414172"/>
                </a:lnTo>
                <a:lnTo>
                  <a:pt x="297218" y="297218"/>
                </a:lnTo>
                <a:lnTo>
                  <a:pt x="439166" y="297218"/>
                </a:lnTo>
                <a:lnTo>
                  <a:pt x="439166" y="284518"/>
                </a:lnTo>
                <a:lnTo>
                  <a:pt x="297218" y="284518"/>
                </a:lnTo>
                <a:lnTo>
                  <a:pt x="297218" y="169786"/>
                </a:lnTo>
                <a:lnTo>
                  <a:pt x="342963" y="167855"/>
                </a:lnTo>
                <a:lnTo>
                  <a:pt x="392633" y="161480"/>
                </a:lnTo>
                <a:lnTo>
                  <a:pt x="419811" y="155397"/>
                </a:lnTo>
                <a:lnTo>
                  <a:pt x="427990" y="183502"/>
                </a:lnTo>
                <a:lnTo>
                  <a:pt x="436587" y="235712"/>
                </a:lnTo>
                <a:lnTo>
                  <a:pt x="439166" y="284518"/>
                </a:lnTo>
                <a:lnTo>
                  <a:pt x="439166" y="176504"/>
                </a:lnTo>
                <a:lnTo>
                  <a:pt x="432193" y="152628"/>
                </a:lnTo>
                <a:lnTo>
                  <a:pt x="438848" y="151130"/>
                </a:lnTo>
                <a:lnTo>
                  <a:pt x="480593" y="137033"/>
                </a:lnTo>
                <a:lnTo>
                  <a:pt x="511340" y="122097"/>
                </a:lnTo>
                <a:lnTo>
                  <a:pt x="515289" y="126695"/>
                </a:lnTo>
                <a:lnTo>
                  <a:pt x="537933" y="163144"/>
                </a:lnTo>
                <a:lnTo>
                  <a:pt x="554824" y="203047"/>
                </a:lnTo>
                <a:lnTo>
                  <a:pt x="565378" y="245808"/>
                </a:lnTo>
                <a:lnTo>
                  <a:pt x="568502" y="284518"/>
                </a:lnTo>
                <a:lnTo>
                  <a:pt x="568502" y="204673"/>
                </a:lnTo>
                <a:lnTo>
                  <a:pt x="567563" y="200736"/>
                </a:lnTo>
                <a:lnTo>
                  <a:pt x="550252" y="158953"/>
                </a:lnTo>
                <a:lnTo>
                  <a:pt x="526491" y="120230"/>
                </a:lnTo>
                <a:lnTo>
                  <a:pt x="520814" y="113601"/>
                </a:lnTo>
                <a:lnTo>
                  <a:pt x="517385" y="107696"/>
                </a:lnTo>
                <a:lnTo>
                  <a:pt x="515289" y="107149"/>
                </a:lnTo>
                <a:lnTo>
                  <a:pt x="502805" y="92544"/>
                </a:lnTo>
                <a:lnTo>
                  <a:pt x="502805" y="112153"/>
                </a:lnTo>
                <a:lnTo>
                  <a:pt x="475386" y="125450"/>
                </a:lnTo>
                <a:lnTo>
                  <a:pt x="434898" y="139077"/>
                </a:lnTo>
                <a:lnTo>
                  <a:pt x="428637" y="140474"/>
                </a:lnTo>
                <a:lnTo>
                  <a:pt x="425818" y="130784"/>
                </a:lnTo>
                <a:lnTo>
                  <a:pt x="416267" y="109474"/>
                </a:lnTo>
                <a:lnTo>
                  <a:pt x="416267" y="143230"/>
                </a:lnTo>
                <a:lnTo>
                  <a:pt x="389991" y="149072"/>
                </a:lnTo>
                <a:lnTo>
                  <a:pt x="341642" y="155232"/>
                </a:lnTo>
                <a:lnTo>
                  <a:pt x="297218" y="157086"/>
                </a:lnTo>
                <a:lnTo>
                  <a:pt x="297218" y="13881"/>
                </a:lnTo>
                <a:lnTo>
                  <a:pt x="346951" y="33362"/>
                </a:lnTo>
                <a:lnTo>
                  <a:pt x="394893" y="92722"/>
                </a:lnTo>
                <a:lnTo>
                  <a:pt x="414007" y="135432"/>
                </a:lnTo>
                <a:lnTo>
                  <a:pt x="416267" y="143230"/>
                </a:lnTo>
                <a:lnTo>
                  <a:pt x="416267" y="109474"/>
                </a:lnTo>
                <a:lnTo>
                  <a:pt x="406044" y="86652"/>
                </a:lnTo>
                <a:lnTo>
                  <a:pt x="381368" y="49542"/>
                </a:lnTo>
                <a:lnTo>
                  <a:pt x="353479" y="22377"/>
                </a:lnTo>
                <a:lnTo>
                  <a:pt x="347878" y="19316"/>
                </a:lnTo>
                <a:lnTo>
                  <a:pt x="378688" y="26911"/>
                </a:lnTo>
                <a:lnTo>
                  <a:pt x="418579" y="43802"/>
                </a:lnTo>
                <a:lnTo>
                  <a:pt x="455028" y="66446"/>
                </a:lnTo>
                <a:lnTo>
                  <a:pt x="487464" y="94272"/>
                </a:lnTo>
                <a:lnTo>
                  <a:pt x="502805" y="112153"/>
                </a:lnTo>
                <a:lnTo>
                  <a:pt x="502805" y="92544"/>
                </a:lnTo>
                <a:lnTo>
                  <a:pt x="461505" y="55245"/>
                </a:lnTo>
                <a:lnTo>
                  <a:pt x="422783" y="31483"/>
                </a:lnTo>
                <a:lnTo>
                  <a:pt x="381000" y="14173"/>
                </a:lnTo>
                <a:lnTo>
                  <a:pt x="374865" y="12712"/>
                </a:lnTo>
                <a:lnTo>
                  <a:pt x="336804" y="3594"/>
                </a:lnTo>
                <a:lnTo>
                  <a:pt x="294678" y="317"/>
                </a:lnTo>
                <a:lnTo>
                  <a:pt x="294373" y="0"/>
                </a:lnTo>
                <a:lnTo>
                  <a:pt x="287350" y="0"/>
                </a:lnTo>
                <a:lnTo>
                  <a:pt x="287032" y="317"/>
                </a:lnTo>
                <a:lnTo>
                  <a:pt x="284518" y="520"/>
                </a:lnTo>
                <a:lnTo>
                  <a:pt x="284518" y="13881"/>
                </a:lnTo>
                <a:lnTo>
                  <a:pt x="284518" y="567880"/>
                </a:lnTo>
                <a:lnTo>
                  <a:pt x="262115" y="563791"/>
                </a:lnTo>
                <a:lnTo>
                  <a:pt x="234772" y="548373"/>
                </a:lnTo>
                <a:lnTo>
                  <a:pt x="233819" y="547433"/>
                </a:lnTo>
                <a:lnTo>
                  <a:pt x="233819" y="562444"/>
                </a:lnTo>
                <a:lnTo>
                  <a:pt x="163144" y="537946"/>
                </a:lnTo>
                <a:lnTo>
                  <a:pt x="126695" y="515302"/>
                </a:lnTo>
                <a:lnTo>
                  <a:pt x="94272" y="487476"/>
                </a:lnTo>
                <a:lnTo>
                  <a:pt x="80314" y="471220"/>
                </a:lnTo>
                <a:lnTo>
                  <a:pt x="117094" y="454367"/>
                </a:lnTo>
                <a:lnTo>
                  <a:pt x="153797" y="443801"/>
                </a:lnTo>
                <a:lnTo>
                  <a:pt x="155892" y="450964"/>
                </a:lnTo>
                <a:lnTo>
                  <a:pt x="175666" y="495096"/>
                </a:lnTo>
                <a:lnTo>
                  <a:pt x="200342" y="532206"/>
                </a:lnTo>
                <a:lnTo>
                  <a:pt x="228244" y="559371"/>
                </a:lnTo>
                <a:lnTo>
                  <a:pt x="233819" y="562444"/>
                </a:lnTo>
                <a:lnTo>
                  <a:pt x="233819" y="547433"/>
                </a:lnTo>
                <a:lnTo>
                  <a:pt x="209461" y="523290"/>
                </a:lnTo>
                <a:lnTo>
                  <a:pt x="186817" y="489013"/>
                </a:lnTo>
                <a:lnTo>
                  <a:pt x="167703" y="446316"/>
                </a:lnTo>
                <a:lnTo>
                  <a:pt x="165950" y="440309"/>
                </a:lnTo>
                <a:lnTo>
                  <a:pt x="169659" y="439229"/>
                </a:lnTo>
                <a:lnTo>
                  <a:pt x="228219" y="429831"/>
                </a:lnTo>
                <a:lnTo>
                  <a:pt x="284518" y="426935"/>
                </a:lnTo>
                <a:lnTo>
                  <a:pt x="284518" y="414172"/>
                </a:lnTo>
                <a:lnTo>
                  <a:pt x="239179" y="416052"/>
                </a:lnTo>
                <a:lnTo>
                  <a:pt x="189852" y="422338"/>
                </a:lnTo>
                <a:lnTo>
                  <a:pt x="162496" y="428421"/>
                </a:lnTo>
                <a:lnTo>
                  <a:pt x="153720" y="398246"/>
                </a:lnTo>
                <a:lnTo>
                  <a:pt x="150101" y="376262"/>
                </a:lnTo>
                <a:lnTo>
                  <a:pt x="150101" y="431177"/>
                </a:lnTo>
                <a:lnTo>
                  <a:pt x="143891" y="432549"/>
                </a:lnTo>
                <a:lnTo>
                  <a:pt x="102311" y="446455"/>
                </a:lnTo>
                <a:lnTo>
                  <a:pt x="71678" y="461149"/>
                </a:lnTo>
                <a:lnTo>
                  <a:pt x="66446" y="455041"/>
                </a:lnTo>
                <a:lnTo>
                  <a:pt x="43802" y="418592"/>
                </a:lnTo>
                <a:lnTo>
                  <a:pt x="26911" y="378701"/>
                </a:lnTo>
                <a:lnTo>
                  <a:pt x="16344" y="335927"/>
                </a:lnTo>
                <a:lnTo>
                  <a:pt x="13208" y="297218"/>
                </a:lnTo>
                <a:lnTo>
                  <a:pt x="129832" y="297218"/>
                </a:lnTo>
                <a:lnTo>
                  <a:pt x="132524" y="347599"/>
                </a:lnTo>
                <a:lnTo>
                  <a:pt x="141414" y="401370"/>
                </a:lnTo>
                <a:lnTo>
                  <a:pt x="150101" y="431177"/>
                </a:lnTo>
                <a:lnTo>
                  <a:pt x="150101" y="376262"/>
                </a:lnTo>
                <a:lnTo>
                  <a:pt x="145122" y="346024"/>
                </a:lnTo>
                <a:lnTo>
                  <a:pt x="142532" y="297218"/>
                </a:lnTo>
                <a:lnTo>
                  <a:pt x="284518" y="297218"/>
                </a:lnTo>
                <a:lnTo>
                  <a:pt x="284518" y="284518"/>
                </a:lnTo>
                <a:lnTo>
                  <a:pt x="142532" y="284518"/>
                </a:lnTo>
                <a:lnTo>
                  <a:pt x="145122" y="235712"/>
                </a:lnTo>
                <a:lnTo>
                  <a:pt x="153720" y="183502"/>
                </a:lnTo>
                <a:lnTo>
                  <a:pt x="161899" y="155397"/>
                </a:lnTo>
                <a:lnTo>
                  <a:pt x="189090" y="161480"/>
                </a:lnTo>
                <a:lnTo>
                  <a:pt x="238760" y="167855"/>
                </a:lnTo>
                <a:lnTo>
                  <a:pt x="284518" y="169786"/>
                </a:lnTo>
                <a:lnTo>
                  <a:pt x="284518" y="157086"/>
                </a:lnTo>
                <a:lnTo>
                  <a:pt x="240068" y="155232"/>
                </a:lnTo>
                <a:lnTo>
                  <a:pt x="191731" y="149072"/>
                </a:lnTo>
                <a:lnTo>
                  <a:pt x="165442" y="143230"/>
                </a:lnTo>
                <a:lnTo>
                  <a:pt x="167716" y="135432"/>
                </a:lnTo>
                <a:lnTo>
                  <a:pt x="186817" y="92722"/>
                </a:lnTo>
                <a:lnTo>
                  <a:pt x="209461" y="58458"/>
                </a:lnTo>
                <a:lnTo>
                  <a:pt x="234772" y="33362"/>
                </a:lnTo>
                <a:lnTo>
                  <a:pt x="262115" y="17957"/>
                </a:lnTo>
                <a:lnTo>
                  <a:pt x="284518" y="13881"/>
                </a:lnTo>
                <a:lnTo>
                  <a:pt x="284518" y="520"/>
                </a:lnTo>
                <a:lnTo>
                  <a:pt x="244906" y="3594"/>
                </a:lnTo>
                <a:lnTo>
                  <a:pt x="233819" y="6261"/>
                </a:lnTo>
                <a:lnTo>
                  <a:pt x="233819" y="19316"/>
                </a:lnTo>
                <a:lnTo>
                  <a:pt x="228244" y="22377"/>
                </a:lnTo>
                <a:lnTo>
                  <a:pt x="200342" y="49542"/>
                </a:lnTo>
                <a:lnTo>
                  <a:pt x="175666" y="86652"/>
                </a:lnTo>
                <a:lnTo>
                  <a:pt x="155892" y="130784"/>
                </a:lnTo>
                <a:lnTo>
                  <a:pt x="153060" y="140474"/>
                </a:lnTo>
                <a:lnTo>
                  <a:pt x="149504" y="139687"/>
                </a:lnTo>
                <a:lnTo>
                  <a:pt x="149504" y="152628"/>
                </a:lnTo>
                <a:lnTo>
                  <a:pt x="141414" y="180365"/>
                </a:lnTo>
                <a:lnTo>
                  <a:pt x="132524" y="234149"/>
                </a:lnTo>
                <a:lnTo>
                  <a:pt x="129832" y="284518"/>
                </a:lnTo>
                <a:lnTo>
                  <a:pt x="13208" y="284518"/>
                </a:lnTo>
                <a:lnTo>
                  <a:pt x="16344" y="245808"/>
                </a:lnTo>
                <a:lnTo>
                  <a:pt x="26911" y="203047"/>
                </a:lnTo>
                <a:lnTo>
                  <a:pt x="43789" y="163144"/>
                </a:lnTo>
                <a:lnTo>
                  <a:pt x="66446" y="126695"/>
                </a:lnTo>
                <a:lnTo>
                  <a:pt x="70383" y="122110"/>
                </a:lnTo>
                <a:lnTo>
                  <a:pt x="101130" y="137033"/>
                </a:lnTo>
                <a:lnTo>
                  <a:pt x="142875" y="151130"/>
                </a:lnTo>
                <a:lnTo>
                  <a:pt x="149504" y="152628"/>
                </a:lnTo>
                <a:lnTo>
                  <a:pt x="149504" y="139687"/>
                </a:lnTo>
                <a:lnTo>
                  <a:pt x="146824" y="139077"/>
                </a:lnTo>
                <a:lnTo>
                  <a:pt x="106337" y="125450"/>
                </a:lnTo>
                <a:lnTo>
                  <a:pt x="78917" y="112166"/>
                </a:lnTo>
                <a:lnTo>
                  <a:pt x="94272" y="94272"/>
                </a:lnTo>
                <a:lnTo>
                  <a:pt x="126695" y="66446"/>
                </a:lnTo>
                <a:lnTo>
                  <a:pt x="163144" y="43802"/>
                </a:lnTo>
                <a:lnTo>
                  <a:pt x="203034" y="26911"/>
                </a:lnTo>
                <a:lnTo>
                  <a:pt x="233819" y="19316"/>
                </a:lnTo>
                <a:lnTo>
                  <a:pt x="233819" y="6261"/>
                </a:lnTo>
                <a:lnTo>
                  <a:pt x="158940" y="31483"/>
                </a:lnTo>
                <a:lnTo>
                  <a:pt x="120218" y="55245"/>
                </a:lnTo>
                <a:lnTo>
                  <a:pt x="85191" y="85204"/>
                </a:lnTo>
                <a:lnTo>
                  <a:pt x="66421" y="107149"/>
                </a:lnTo>
                <a:lnTo>
                  <a:pt x="64325" y="107696"/>
                </a:lnTo>
                <a:lnTo>
                  <a:pt x="60896" y="113601"/>
                </a:lnTo>
                <a:lnTo>
                  <a:pt x="55232" y="120230"/>
                </a:lnTo>
                <a:lnTo>
                  <a:pt x="31470" y="158953"/>
                </a:lnTo>
                <a:lnTo>
                  <a:pt x="14160" y="200736"/>
                </a:lnTo>
                <a:lnTo>
                  <a:pt x="3581" y="244919"/>
                </a:lnTo>
                <a:lnTo>
                  <a:pt x="292" y="287070"/>
                </a:lnTo>
                <a:lnTo>
                  <a:pt x="0" y="287362"/>
                </a:lnTo>
                <a:lnTo>
                  <a:pt x="0" y="290868"/>
                </a:lnTo>
                <a:lnTo>
                  <a:pt x="0" y="294373"/>
                </a:lnTo>
                <a:lnTo>
                  <a:pt x="292" y="294678"/>
                </a:lnTo>
                <a:lnTo>
                  <a:pt x="3581" y="336816"/>
                </a:lnTo>
                <a:lnTo>
                  <a:pt x="14160" y="381012"/>
                </a:lnTo>
                <a:lnTo>
                  <a:pt x="31470" y="422795"/>
                </a:lnTo>
                <a:lnTo>
                  <a:pt x="55232" y="461518"/>
                </a:lnTo>
                <a:lnTo>
                  <a:pt x="62014" y="469455"/>
                </a:lnTo>
                <a:lnTo>
                  <a:pt x="65506" y="475526"/>
                </a:lnTo>
                <a:lnTo>
                  <a:pt x="67729" y="476135"/>
                </a:lnTo>
                <a:lnTo>
                  <a:pt x="85191" y="496544"/>
                </a:lnTo>
                <a:lnTo>
                  <a:pt x="120218" y="526503"/>
                </a:lnTo>
                <a:lnTo>
                  <a:pt x="158940" y="550265"/>
                </a:lnTo>
                <a:lnTo>
                  <a:pt x="200723" y="567575"/>
                </a:lnTo>
                <a:lnTo>
                  <a:pt x="244906" y="578154"/>
                </a:lnTo>
                <a:lnTo>
                  <a:pt x="287058" y="581444"/>
                </a:lnTo>
                <a:lnTo>
                  <a:pt x="287362" y="581736"/>
                </a:lnTo>
                <a:lnTo>
                  <a:pt x="290868" y="581736"/>
                </a:lnTo>
                <a:lnTo>
                  <a:pt x="294373" y="581736"/>
                </a:lnTo>
                <a:lnTo>
                  <a:pt x="294665" y="581444"/>
                </a:lnTo>
                <a:lnTo>
                  <a:pt x="336804" y="578154"/>
                </a:lnTo>
                <a:lnTo>
                  <a:pt x="374878" y="569036"/>
                </a:lnTo>
                <a:lnTo>
                  <a:pt x="381000" y="567575"/>
                </a:lnTo>
                <a:lnTo>
                  <a:pt x="422783" y="550265"/>
                </a:lnTo>
                <a:lnTo>
                  <a:pt x="461505" y="526503"/>
                </a:lnTo>
                <a:lnTo>
                  <a:pt x="496531" y="496544"/>
                </a:lnTo>
                <a:lnTo>
                  <a:pt x="514375" y="475678"/>
                </a:lnTo>
                <a:lnTo>
                  <a:pt x="514654" y="475678"/>
                </a:lnTo>
                <a:lnTo>
                  <a:pt x="516788" y="474535"/>
                </a:lnTo>
                <a:lnTo>
                  <a:pt x="519722" y="469442"/>
                </a:lnTo>
                <a:lnTo>
                  <a:pt x="526491" y="461518"/>
                </a:lnTo>
                <a:lnTo>
                  <a:pt x="550252" y="422795"/>
                </a:lnTo>
                <a:lnTo>
                  <a:pt x="567563" y="381012"/>
                </a:lnTo>
                <a:lnTo>
                  <a:pt x="578142" y="336816"/>
                </a:lnTo>
                <a:lnTo>
                  <a:pt x="581418" y="294678"/>
                </a:lnTo>
                <a:lnTo>
                  <a:pt x="581723" y="294373"/>
                </a:lnTo>
                <a:lnTo>
                  <a:pt x="581723" y="290868"/>
                </a:lnTo>
                <a:lnTo>
                  <a:pt x="581723" y="287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10508763" y="11967555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923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10674150" y="11901153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0" y="0"/>
                </a:moveTo>
                <a:lnTo>
                  <a:pt x="88536" y="66402"/>
                </a:lnTo>
                <a:lnTo>
                  <a:pt x="0" y="132804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bg object 7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962513" y="11572853"/>
            <a:ext cx="887079" cy="787065"/>
          </a:xfrm>
          <a:prstGeom prst="rect">
            <a:avLst/>
          </a:prstGeom>
        </p:spPr>
      </p:pic>
      <p:pic>
        <p:nvPicPr>
          <p:cNvPr id="79" name="bg object 7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25509" y="11759812"/>
            <a:ext cx="765207" cy="322525"/>
          </a:xfrm>
          <a:prstGeom prst="rect">
            <a:avLst/>
          </a:prstGeom>
        </p:spPr>
      </p:pic>
      <p:sp>
        <p:nvSpPr>
          <p:cNvPr id="80" name="bg object 80"/>
          <p:cNvSpPr/>
          <p:nvPr/>
        </p:nvSpPr>
        <p:spPr>
          <a:xfrm>
            <a:off x="12000810" y="11944244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923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12166196" y="11877841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0" y="0"/>
                </a:moveTo>
                <a:lnTo>
                  <a:pt x="88536" y="66402"/>
                </a:lnTo>
                <a:lnTo>
                  <a:pt x="0" y="132804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2" name="bg object 8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2399071" y="11603254"/>
            <a:ext cx="887079" cy="787065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411901" y="11743119"/>
            <a:ext cx="860068" cy="474302"/>
          </a:xfrm>
          <a:prstGeom prst="rect">
            <a:avLst/>
          </a:prstGeom>
        </p:spPr>
      </p:pic>
      <p:pic>
        <p:nvPicPr>
          <p:cNvPr id="84" name="bg object 8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014445" y="12152375"/>
            <a:ext cx="183843" cy="227802"/>
          </a:xfrm>
          <a:prstGeom prst="rect">
            <a:avLst/>
          </a:prstGeom>
        </p:spPr>
      </p:pic>
      <p:sp>
        <p:nvSpPr>
          <p:cNvPr id="85" name="bg object 85"/>
          <p:cNvSpPr/>
          <p:nvPr/>
        </p:nvSpPr>
        <p:spPr>
          <a:xfrm>
            <a:off x="12843261" y="12292568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23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12776858" y="12457956"/>
            <a:ext cx="133350" cy="88900"/>
          </a:xfrm>
          <a:custGeom>
            <a:avLst/>
            <a:gdLst/>
            <a:ahLst/>
            <a:cxnLst/>
            <a:rect l="l" t="t" r="r" b="b"/>
            <a:pathLst>
              <a:path w="133350" h="88900">
                <a:moveTo>
                  <a:pt x="132804" y="0"/>
                </a:moveTo>
                <a:lnTo>
                  <a:pt x="66402" y="88536"/>
                </a:lnTo>
                <a:lnTo>
                  <a:pt x="0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bg object 8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2437515" y="12851439"/>
            <a:ext cx="887079" cy="787065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94875" y="13002474"/>
            <a:ext cx="271933" cy="113781"/>
          </a:xfrm>
          <a:prstGeom prst="rect">
            <a:avLst/>
          </a:prstGeom>
        </p:spPr>
      </p:pic>
      <p:sp>
        <p:nvSpPr>
          <p:cNvPr id="89" name="bg object 89"/>
          <p:cNvSpPr/>
          <p:nvPr/>
        </p:nvSpPr>
        <p:spPr>
          <a:xfrm>
            <a:off x="11210789" y="12863478"/>
            <a:ext cx="522605" cy="695960"/>
          </a:xfrm>
          <a:custGeom>
            <a:avLst/>
            <a:gdLst/>
            <a:ahLst/>
            <a:cxnLst/>
            <a:rect l="l" t="t" r="r" b="b"/>
            <a:pathLst>
              <a:path w="522604" h="695959">
                <a:moveTo>
                  <a:pt x="260995" y="695841"/>
                </a:moveTo>
                <a:lnTo>
                  <a:pt x="200453" y="692881"/>
                </a:lnTo>
                <a:lnTo>
                  <a:pt x="145246" y="684424"/>
                </a:lnTo>
                <a:lnTo>
                  <a:pt x="96824" y="671104"/>
                </a:lnTo>
                <a:lnTo>
                  <a:pt x="56639" y="653553"/>
                </a:lnTo>
                <a:lnTo>
                  <a:pt x="6776" y="608290"/>
                </a:lnTo>
                <a:lnTo>
                  <a:pt x="0" y="581846"/>
                </a:lnTo>
                <a:lnTo>
                  <a:pt x="110" y="116130"/>
                </a:lnTo>
                <a:lnTo>
                  <a:pt x="28" y="113884"/>
                </a:lnTo>
                <a:lnTo>
                  <a:pt x="26144" y="63437"/>
                </a:lnTo>
                <a:lnTo>
                  <a:pt x="96836" y="24736"/>
                </a:lnTo>
                <a:lnTo>
                  <a:pt x="145258" y="11416"/>
                </a:lnTo>
                <a:lnTo>
                  <a:pt x="200462" y="2959"/>
                </a:lnTo>
                <a:lnTo>
                  <a:pt x="260995" y="0"/>
                </a:lnTo>
                <a:lnTo>
                  <a:pt x="324109" y="3226"/>
                </a:lnTo>
                <a:lnTo>
                  <a:pt x="381326" y="12422"/>
                </a:lnTo>
                <a:lnTo>
                  <a:pt x="387441" y="14200"/>
                </a:lnTo>
                <a:lnTo>
                  <a:pt x="260995" y="14200"/>
                </a:lnTo>
                <a:lnTo>
                  <a:pt x="196266" y="17837"/>
                </a:lnTo>
                <a:lnTo>
                  <a:pt x="137558" y="28054"/>
                </a:lnTo>
                <a:lnTo>
                  <a:pt x="87434" y="43815"/>
                </a:lnTo>
                <a:lnTo>
                  <a:pt x="48457" y="64084"/>
                </a:lnTo>
                <a:lnTo>
                  <a:pt x="14238" y="113884"/>
                </a:lnTo>
                <a:lnTo>
                  <a:pt x="14238" y="114105"/>
                </a:lnTo>
                <a:lnTo>
                  <a:pt x="23192" y="140176"/>
                </a:lnTo>
                <a:lnTo>
                  <a:pt x="35502" y="151743"/>
                </a:lnTo>
                <a:lnTo>
                  <a:pt x="14200" y="151743"/>
                </a:lnTo>
                <a:lnTo>
                  <a:pt x="14200" y="220889"/>
                </a:lnTo>
                <a:lnTo>
                  <a:pt x="23192" y="247071"/>
                </a:lnTo>
                <a:lnTo>
                  <a:pt x="35531" y="258666"/>
                </a:lnTo>
                <a:lnTo>
                  <a:pt x="14200" y="258666"/>
                </a:lnTo>
                <a:lnTo>
                  <a:pt x="14200" y="341152"/>
                </a:lnTo>
                <a:lnTo>
                  <a:pt x="23192" y="367334"/>
                </a:lnTo>
                <a:lnTo>
                  <a:pt x="35531" y="378929"/>
                </a:lnTo>
                <a:lnTo>
                  <a:pt x="14200" y="378929"/>
                </a:lnTo>
                <a:lnTo>
                  <a:pt x="14200" y="459336"/>
                </a:lnTo>
                <a:lnTo>
                  <a:pt x="23192" y="485517"/>
                </a:lnTo>
                <a:lnTo>
                  <a:pt x="35531" y="497112"/>
                </a:lnTo>
                <a:lnTo>
                  <a:pt x="14200" y="497112"/>
                </a:lnTo>
                <a:lnTo>
                  <a:pt x="14200" y="581846"/>
                </a:lnTo>
                <a:lnTo>
                  <a:pt x="23192" y="608017"/>
                </a:lnTo>
                <a:lnTo>
                  <a:pt x="87434" y="652025"/>
                </a:lnTo>
                <a:lnTo>
                  <a:pt x="137558" y="667786"/>
                </a:lnTo>
                <a:lnTo>
                  <a:pt x="196266" y="678004"/>
                </a:lnTo>
                <a:lnTo>
                  <a:pt x="260995" y="681640"/>
                </a:lnTo>
                <a:lnTo>
                  <a:pt x="386855" y="681640"/>
                </a:lnTo>
                <a:lnTo>
                  <a:pt x="376733" y="684424"/>
                </a:lnTo>
                <a:lnTo>
                  <a:pt x="321529" y="692881"/>
                </a:lnTo>
                <a:lnTo>
                  <a:pt x="260995" y="695841"/>
                </a:lnTo>
                <a:close/>
              </a:path>
              <a:path w="522604" h="695959">
                <a:moveTo>
                  <a:pt x="388769" y="213789"/>
                </a:moveTo>
                <a:lnTo>
                  <a:pt x="260995" y="213789"/>
                </a:lnTo>
                <a:lnTo>
                  <a:pt x="325709" y="210154"/>
                </a:lnTo>
                <a:lnTo>
                  <a:pt x="384411" y="199941"/>
                </a:lnTo>
                <a:lnTo>
                  <a:pt x="434463" y="184219"/>
                </a:lnTo>
                <a:lnTo>
                  <a:pt x="473441" y="163975"/>
                </a:lnTo>
                <a:lnTo>
                  <a:pt x="498735" y="140259"/>
                </a:lnTo>
                <a:lnTo>
                  <a:pt x="507790" y="114105"/>
                </a:lnTo>
                <a:lnTo>
                  <a:pt x="507790" y="113884"/>
                </a:lnTo>
                <a:lnTo>
                  <a:pt x="473441" y="64014"/>
                </a:lnTo>
                <a:lnTo>
                  <a:pt x="434463" y="43770"/>
                </a:lnTo>
                <a:lnTo>
                  <a:pt x="384359" y="28031"/>
                </a:lnTo>
                <a:lnTo>
                  <a:pt x="325684" y="17830"/>
                </a:lnTo>
                <a:lnTo>
                  <a:pt x="260995" y="14200"/>
                </a:lnTo>
                <a:lnTo>
                  <a:pt x="387441" y="14200"/>
                </a:lnTo>
                <a:lnTo>
                  <a:pt x="430996" y="26865"/>
                </a:lnTo>
                <a:lnTo>
                  <a:pt x="471473" y="45832"/>
                </a:lnTo>
                <a:lnTo>
                  <a:pt x="501106" y="68598"/>
                </a:lnTo>
                <a:lnTo>
                  <a:pt x="518247" y="94441"/>
                </a:lnTo>
                <a:lnTo>
                  <a:pt x="520438" y="95633"/>
                </a:lnTo>
                <a:lnTo>
                  <a:pt x="521991" y="97880"/>
                </a:lnTo>
                <a:lnTo>
                  <a:pt x="521991" y="151771"/>
                </a:lnTo>
                <a:lnTo>
                  <a:pt x="507790" y="151771"/>
                </a:lnTo>
                <a:lnTo>
                  <a:pt x="479831" y="176909"/>
                </a:lnTo>
                <a:lnTo>
                  <a:pt x="439203" y="197963"/>
                </a:lnTo>
                <a:lnTo>
                  <a:pt x="388769" y="213789"/>
                </a:lnTo>
                <a:close/>
              </a:path>
              <a:path w="522604" h="695959">
                <a:moveTo>
                  <a:pt x="260995" y="227990"/>
                </a:moveTo>
                <a:lnTo>
                  <a:pt x="194172" y="224363"/>
                </a:lnTo>
                <a:lnTo>
                  <a:pt x="134108" y="214059"/>
                </a:lnTo>
                <a:lnTo>
                  <a:pt x="82776" y="197945"/>
                </a:lnTo>
                <a:lnTo>
                  <a:pt x="42149" y="176884"/>
                </a:lnTo>
                <a:lnTo>
                  <a:pt x="14200" y="151743"/>
                </a:lnTo>
                <a:lnTo>
                  <a:pt x="35502" y="151743"/>
                </a:lnTo>
                <a:lnTo>
                  <a:pt x="48457" y="163917"/>
                </a:lnTo>
                <a:lnTo>
                  <a:pt x="87434" y="184184"/>
                </a:lnTo>
                <a:lnTo>
                  <a:pt x="137652" y="199958"/>
                </a:lnTo>
                <a:lnTo>
                  <a:pt x="196344" y="210159"/>
                </a:lnTo>
                <a:lnTo>
                  <a:pt x="260995" y="213789"/>
                </a:lnTo>
                <a:lnTo>
                  <a:pt x="388769" y="213789"/>
                </a:lnTo>
                <a:lnTo>
                  <a:pt x="387875" y="214069"/>
                </a:lnTo>
                <a:lnTo>
                  <a:pt x="327816" y="224366"/>
                </a:lnTo>
                <a:lnTo>
                  <a:pt x="260995" y="227990"/>
                </a:lnTo>
                <a:close/>
              </a:path>
              <a:path w="522604" h="695959">
                <a:moveTo>
                  <a:pt x="388769" y="320683"/>
                </a:moveTo>
                <a:lnTo>
                  <a:pt x="260995" y="320683"/>
                </a:lnTo>
                <a:lnTo>
                  <a:pt x="325725" y="317049"/>
                </a:lnTo>
                <a:lnTo>
                  <a:pt x="384433" y="306836"/>
                </a:lnTo>
                <a:lnTo>
                  <a:pt x="434557" y="291079"/>
                </a:lnTo>
                <a:lnTo>
                  <a:pt x="473533" y="270812"/>
                </a:lnTo>
                <a:lnTo>
                  <a:pt x="498799" y="247071"/>
                </a:lnTo>
                <a:lnTo>
                  <a:pt x="507790" y="220889"/>
                </a:lnTo>
                <a:lnTo>
                  <a:pt x="507790" y="151771"/>
                </a:lnTo>
                <a:lnTo>
                  <a:pt x="521991" y="151771"/>
                </a:lnTo>
                <a:lnTo>
                  <a:pt x="521991" y="258666"/>
                </a:lnTo>
                <a:lnTo>
                  <a:pt x="507790" y="258666"/>
                </a:lnTo>
                <a:lnTo>
                  <a:pt x="479831" y="283804"/>
                </a:lnTo>
                <a:lnTo>
                  <a:pt x="439203" y="304857"/>
                </a:lnTo>
                <a:lnTo>
                  <a:pt x="388769" y="320683"/>
                </a:lnTo>
                <a:close/>
              </a:path>
              <a:path w="522604" h="695959">
                <a:moveTo>
                  <a:pt x="260995" y="334884"/>
                </a:moveTo>
                <a:lnTo>
                  <a:pt x="194172" y="331260"/>
                </a:lnTo>
                <a:lnTo>
                  <a:pt x="134108" y="320964"/>
                </a:lnTo>
                <a:lnTo>
                  <a:pt x="82776" y="304857"/>
                </a:lnTo>
                <a:lnTo>
                  <a:pt x="42149" y="283804"/>
                </a:lnTo>
                <a:lnTo>
                  <a:pt x="14200" y="258666"/>
                </a:lnTo>
                <a:lnTo>
                  <a:pt x="35531" y="258666"/>
                </a:lnTo>
                <a:lnTo>
                  <a:pt x="48457" y="270812"/>
                </a:lnTo>
                <a:lnTo>
                  <a:pt x="87434" y="291079"/>
                </a:lnTo>
                <a:lnTo>
                  <a:pt x="137558" y="306836"/>
                </a:lnTo>
                <a:lnTo>
                  <a:pt x="196266" y="317049"/>
                </a:lnTo>
                <a:lnTo>
                  <a:pt x="260995" y="320683"/>
                </a:lnTo>
                <a:lnTo>
                  <a:pt x="388769" y="320683"/>
                </a:lnTo>
                <a:lnTo>
                  <a:pt x="387875" y="320964"/>
                </a:lnTo>
                <a:lnTo>
                  <a:pt x="327816" y="331260"/>
                </a:lnTo>
                <a:lnTo>
                  <a:pt x="260995" y="334884"/>
                </a:lnTo>
                <a:close/>
              </a:path>
              <a:path w="522604" h="695959">
                <a:moveTo>
                  <a:pt x="388769" y="440947"/>
                </a:moveTo>
                <a:lnTo>
                  <a:pt x="260995" y="440947"/>
                </a:lnTo>
                <a:lnTo>
                  <a:pt x="325725" y="437312"/>
                </a:lnTo>
                <a:lnTo>
                  <a:pt x="384433" y="427099"/>
                </a:lnTo>
                <a:lnTo>
                  <a:pt x="434557" y="411342"/>
                </a:lnTo>
                <a:lnTo>
                  <a:pt x="473533" y="391075"/>
                </a:lnTo>
                <a:lnTo>
                  <a:pt x="498799" y="367334"/>
                </a:lnTo>
                <a:lnTo>
                  <a:pt x="507790" y="341152"/>
                </a:lnTo>
                <a:lnTo>
                  <a:pt x="507790" y="258666"/>
                </a:lnTo>
                <a:lnTo>
                  <a:pt x="521991" y="258666"/>
                </a:lnTo>
                <a:lnTo>
                  <a:pt x="521991" y="378929"/>
                </a:lnTo>
                <a:lnTo>
                  <a:pt x="507790" y="378929"/>
                </a:lnTo>
                <a:lnTo>
                  <a:pt x="479831" y="404067"/>
                </a:lnTo>
                <a:lnTo>
                  <a:pt x="439203" y="425121"/>
                </a:lnTo>
                <a:lnTo>
                  <a:pt x="388769" y="440947"/>
                </a:lnTo>
                <a:close/>
              </a:path>
              <a:path w="522604" h="695959">
                <a:moveTo>
                  <a:pt x="260995" y="455148"/>
                </a:moveTo>
                <a:lnTo>
                  <a:pt x="194172" y="451524"/>
                </a:lnTo>
                <a:lnTo>
                  <a:pt x="134108" y="441227"/>
                </a:lnTo>
                <a:lnTo>
                  <a:pt x="82776" y="425121"/>
                </a:lnTo>
                <a:lnTo>
                  <a:pt x="42149" y="404067"/>
                </a:lnTo>
                <a:lnTo>
                  <a:pt x="14200" y="378929"/>
                </a:lnTo>
                <a:lnTo>
                  <a:pt x="35531" y="378929"/>
                </a:lnTo>
                <a:lnTo>
                  <a:pt x="48457" y="391075"/>
                </a:lnTo>
                <a:lnTo>
                  <a:pt x="87434" y="411342"/>
                </a:lnTo>
                <a:lnTo>
                  <a:pt x="137558" y="427099"/>
                </a:lnTo>
                <a:lnTo>
                  <a:pt x="196266" y="437312"/>
                </a:lnTo>
                <a:lnTo>
                  <a:pt x="260995" y="440947"/>
                </a:lnTo>
                <a:lnTo>
                  <a:pt x="388769" y="440947"/>
                </a:lnTo>
                <a:lnTo>
                  <a:pt x="387875" y="441227"/>
                </a:lnTo>
                <a:lnTo>
                  <a:pt x="327816" y="451524"/>
                </a:lnTo>
                <a:lnTo>
                  <a:pt x="260995" y="455148"/>
                </a:lnTo>
                <a:close/>
              </a:path>
              <a:path w="522604" h="695959">
                <a:moveTo>
                  <a:pt x="388769" y="559130"/>
                </a:moveTo>
                <a:lnTo>
                  <a:pt x="260995" y="559130"/>
                </a:lnTo>
                <a:lnTo>
                  <a:pt x="325725" y="555496"/>
                </a:lnTo>
                <a:lnTo>
                  <a:pt x="384433" y="545282"/>
                </a:lnTo>
                <a:lnTo>
                  <a:pt x="434557" y="529525"/>
                </a:lnTo>
                <a:lnTo>
                  <a:pt x="473533" y="509258"/>
                </a:lnTo>
                <a:lnTo>
                  <a:pt x="498799" y="485517"/>
                </a:lnTo>
                <a:lnTo>
                  <a:pt x="507790" y="459336"/>
                </a:lnTo>
                <a:lnTo>
                  <a:pt x="507790" y="378929"/>
                </a:lnTo>
                <a:lnTo>
                  <a:pt x="521991" y="378929"/>
                </a:lnTo>
                <a:lnTo>
                  <a:pt x="521991" y="497112"/>
                </a:lnTo>
                <a:lnTo>
                  <a:pt x="507790" y="497112"/>
                </a:lnTo>
                <a:lnTo>
                  <a:pt x="479831" y="522250"/>
                </a:lnTo>
                <a:lnTo>
                  <a:pt x="439203" y="543304"/>
                </a:lnTo>
                <a:lnTo>
                  <a:pt x="388769" y="559130"/>
                </a:lnTo>
                <a:close/>
              </a:path>
              <a:path w="522604" h="695959">
                <a:moveTo>
                  <a:pt x="260995" y="573331"/>
                </a:moveTo>
                <a:lnTo>
                  <a:pt x="194172" y="569707"/>
                </a:lnTo>
                <a:lnTo>
                  <a:pt x="134108" y="559410"/>
                </a:lnTo>
                <a:lnTo>
                  <a:pt x="82776" y="543304"/>
                </a:lnTo>
                <a:lnTo>
                  <a:pt x="42149" y="522250"/>
                </a:lnTo>
                <a:lnTo>
                  <a:pt x="14200" y="497112"/>
                </a:lnTo>
                <a:lnTo>
                  <a:pt x="35531" y="497112"/>
                </a:lnTo>
                <a:lnTo>
                  <a:pt x="48457" y="509258"/>
                </a:lnTo>
                <a:lnTo>
                  <a:pt x="87434" y="529525"/>
                </a:lnTo>
                <a:lnTo>
                  <a:pt x="137558" y="545282"/>
                </a:lnTo>
                <a:lnTo>
                  <a:pt x="196266" y="555496"/>
                </a:lnTo>
                <a:lnTo>
                  <a:pt x="260995" y="559130"/>
                </a:lnTo>
                <a:lnTo>
                  <a:pt x="388769" y="559130"/>
                </a:lnTo>
                <a:lnTo>
                  <a:pt x="387875" y="559410"/>
                </a:lnTo>
                <a:lnTo>
                  <a:pt x="327816" y="569707"/>
                </a:lnTo>
                <a:lnTo>
                  <a:pt x="260995" y="573331"/>
                </a:lnTo>
                <a:close/>
              </a:path>
              <a:path w="522604" h="695959">
                <a:moveTo>
                  <a:pt x="386855" y="681640"/>
                </a:moveTo>
                <a:lnTo>
                  <a:pt x="260995" y="681640"/>
                </a:lnTo>
                <a:lnTo>
                  <a:pt x="325725" y="678004"/>
                </a:lnTo>
                <a:lnTo>
                  <a:pt x="384433" y="667786"/>
                </a:lnTo>
                <a:lnTo>
                  <a:pt x="434557" y="652025"/>
                </a:lnTo>
                <a:lnTo>
                  <a:pt x="473533" y="631756"/>
                </a:lnTo>
                <a:lnTo>
                  <a:pt x="498799" y="608017"/>
                </a:lnTo>
                <a:lnTo>
                  <a:pt x="507790" y="581846"/>
                </a:lnTo>
                <a:lnTo>
                  <a:pt x="507790" y="497112"/>
                </a:lnTo>
                <a:lnTo>
                  <a:pt x="521991" y="497112"/>
                </a:lnTo>
                <a:lnTo>
                  <a:pt x="521991" y="581846"/>
                </a:lnTo>
                <a:lnTo>
                  <a:pt x="515213" y="608290"/>
                </a:lnTo>
                <a:lnTo>
                  <a:pt x="495847" y="632404"/>
                </a:lnTo>
                <a:lnTo>
                  <a:pt x="465343" y="653553"/>
                </a:lnTo>
                <a:lnTo>
                  <a:pt x="425155" y="671104"/>
                </a:lnTo>
                <a:lnTo>
                  <a:pt x="386855" y="681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12068399" y="13245066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253923" y="0"/>
                </a:moveTo>
                <a:lnTo>
                  <a:pt x="0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12068399" y="13178664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88536" y="132804"/>
                </a:moveTo>
                <a:lnTo>
                  <a:pt x="0" y="66402"/>
                </a:lnTo>
                <a:lnTo>
                  <a:pt x="88536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10772250" y="13228475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253923" y="0"/>
                </a:moveTo>
                <a:lnTo>
                  <a:pt x="0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10772250" y="13162071"/>
            <a:ext cx="88900" cy="133350"/>
          </a:xfrm>
          <a:custGeom>
            <a:avLst/>
            <a:gdLst/>
            <a:ahLst/>
            <a:cxnLst/>
            <a:rect l="l" t="t" r="r" b="b"/>
            <a:pathLst>
              <a:path w="88900" h="133350">
                <a:moveTo>
                  <a:pt x="88536" y="132804"/>
                </a:moveTo>
                <a:lnTo>
                  <a:pt x="0" y="66402"/>
                </a:lnTo>
                <a:lnTo>
                  <a:pt x="88536" y="0"/>
                </a:lnTo>
              </a:path>
            </a:pathLst>
          </a:custGeom>
          <a:ln w="44268">
            <a:solidFill>
              <a:srgbClr val="46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bg object 9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727169" y="12904095"/>
            <a:ext cx="887079" cy="787065"/>
          </a:xfrm>
          <a:prstGeom prst="rect">
            <a:avLst/>
          </a:prstGeom>
        </p:spPr>
      </p:pic>
      <p:pic>
        <p:nvPicPr>
          <p:cNvPr id="95" name="bg object 9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84529" y="13055128"/>
            <a:ext cx="271933" cy="113781"/>
          </a:xfrm>
          <a:prstGeom prst="rect">
            <a:avLst/>
          </a:prstGeom>
        </p:spPr>
      </p:pic>
      <p:pic>
        <p:nvPicPr>
          <p:cNvPr id="96" name="bg object 9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467408" y="12655692"/>
            <a:ext cx="1411639" cy="891114"/>
          </a:xfrm>
          <a:prstGeom prst="rect">
            <a:avLst/>
          </a:prstGeom>
        </p:spPr>
      </p:pic>
      <p:sp>
        <p:nvSpPr>
          <p:cNvPr id="97" name="bg object 97"/>
          <p:cNvSpPr/>
          <p:nvPr/>
        </p:nvSpPr>
        <p:spPr>
          <a:xfrm>
            <a:off x="9578874" y="13139801"/>
            <a:ext cx="479425" cy="501650"/>
          </a:xfrm>
          <a:custGeom>
            <a:avLst/>
            <a:gdLst/>
            <a:ahLst/>
            <a:cxnLst/>
            <a:rect l="l" t="t" r="r" b="b"/>
            <a:pathLst>
              <a:path w="479425" h="501650">
                <a:moveTo>
                  <a:pt x="137934" y="391909"/>
                </a:moveTo>
                <a:lnTo>
                  <a:pt x="135191" y="389166"/>
                </a:lnTo>
                <a:lnTo>
                  <a:pt x="86550" y="389166"/>
                </a:lnTo>
                <a:lnTo>
                  <a:pt x="83794" y="391909"/>
                </a:lnTo>
                <a:lnTo>
                  <a:pt x="83794" y="440563"/>
                </a:lnTo>
                <a:lnTo>
                  <a:pt x="86550" y="443306"/>
                </a:lnTo>
                <a:lnTo>
                  <a:pt x="131813" y="443306"/>
                </a:lnTo>
                <a:lnTo>
                  <a:pt x="135191" y="443306"/>
                </a:lnTo>
                <a:lnTo>
                  <a:pt x="137871" y="440563"/>
                </a:lnTo>
                <a:lnTo>
                  <a:pt x="137934" y="437248"/>
                </a:lnTo>
                <a:lnTo>
                  <a:pt x="137934" y="391909"/>
                </a:lnTo>
                <a:close/>
              </a:path>
              <a:path w="479425" h="501650">
                <a:moveTo>
                  <a:pt x="137934" y="305930"/>
                </a:moveTo>
                <a:lnTo>
                  <a:pt x="135191" y="303174"/>
                </a:lnTo>
                <a:lnTo>
                  <a:pt x="86550" y="303174"/>
                </a:lnTo>
                <a:lnTo>
                  <a:pt x="83794" y="305930"/>
                </a:lnTo>
                <a:lnTo>
                  <a:pt x="83794" y="354571"/>
                </a:lnTo>
                <a:lnTo>
                  <a:pt x="86550" y="357314"/>
                </a:lnTo>
                <a:lnTo>
                  <a:pt x="131813" y="357314"/>
                </a:lnTo>
                <a:lnTo>
                  <a:pt x="135191" y="357314"/>
                </a:lnTo>
                <a:lnTo>
                  <a:pt x="137871" y="354634"/>
                </a:lnTo>
                <a:lnTo>
                  <a:pt x="137934" y="351193"/>
                </a:lnTo>
                <a:lnTo>
                  <a:pt x="137934" y="305930"/>
                </a:lnTo>
                <a:close/>
              </a:path>
              <a:path w="479425" h="501650">
                <a:moveTo>
                  <a:pt x="137934" y="220002"/>
                </a:moveTo>
                <a:lnTo>
                  <a:pt x="135191" y="217258"/>
                </a:lnTo>
                <a:lnTo>
                  <a:pt x="86550" y="217258"/>
                </a:lnTo>
                <a:lnTo>
                  <a:pt x="83794" y="220002"/>
                </a:lnTo>
                <a:lnTo>
                  <a:pt x="83794" y="268643"/>
                </a:lnTo>
                <a:lnTo>
                  <a:pt x="86550" y="271399"/>
                </a:lnTo>
                <a:lnTo>
                  <a:pt x="131813" y="271399"/>
                </a:lnTo>
                <a:lnTo>
                  <a:pt x="135191" y="271399"/>
                </a:lnTo>
                <a:lnTo>
                  <a:pt x="137871" y="268643"/>
                </a:lnTo>
                <a:lnTo>
                  <a:pt x="137934" y="265277"/>
                </a:lnTo>
                <a:lnTo>
                  <a:pt x="137934" y="220002"/>
                </a:lnTo>
                <a:close/>
              </a:path>
              <a:path w="479425" h="501650">
                <a:moveTo>
                  <a:pt x="223862" y="391909"/>
                </a:moveTo>
                <a:lnTo>
                  <a:pt x="221119" y="389166"/>
                </a:lnTo>
                <a:lnTo>
                  <a:pt x="172466" y="389166"/>
                </a:lnTo>
                <a:lnTo>
                  <a:pt x="169722" y="391909"/>
                </a:lnTo>
                <a:lnTo>
                  <a:pt x="169722" y="440563"/>
                </a:lnTo>
                <a:lnTo>
                  <a:pt x="172466" y="443306"/>
                </a:lnTo>
                <a:lnTo>
                  <a:pt x="217741" y="443306"/>
                </a:lnTo>
                <a:lnTo>
                  <a:pt x="221119" y="443306"/>
                </a:lnTo>
                <a:lnTo>
                  <a:pt x="223862" y="440563"/>
                </a:lnTo>
                <a:lnTo>
                  <a:pt x="223862" y="391909"/>
                </a:lnTo>
                <a:close/>
              </a:path>
              <a:path w="479425" h="501650">
                <a:moveTo>
                  <a:pt x="223862" y="305930"/>
                </a:moveTo>
                <a:lnTo>
                  <a:pt x="221119" y="303174"/>
                </a:lnTo>
                <a:lnTo>
                  <a:pt x="172466" y="303174"/>
                </a:lnTo>
                <a:lnTo>
                  <a:pt x="169722" y="305930"/>
                </a:lnTo>
                <a:lnTo>
                  <a:pt x="169722" y="354571"/>
                </a:lnTo>
                <a:lnTo>
                  <a:pt x="172466" y="357314"/>
                </a:lnTo>
                <a:lnTo>
                  <a:pt x="217741" y="357314"/>
                </a:lnTo>
                <a:lnTo>
                  <a:pt x="221119" y="357314"/>
                </a:lnTo>
                <a:lnTo>
                  <a:pt x="223862" y="354634"/>
                </a:lnTo>
                <a:lnTo>
                  <a:pt x="223862" y="305930"/>
                </a:lnTo>
                <a:close/>
              </a:path>
              <a:path w="479425" h="501650">
                <a:moveTo>
                  <a:pt x="223862" y="220002"/>
                </a:moveTo>
                <a:lnTo>
                  <a:pt x="221119" y="217258"/>
                </a:lnTo>
                <a:lnTo>
                  <a:pt x="172466" y="217258"/>
                </a:lnTo>
                <a:lnTo>
                  <a:pt x="169722" y="220002"/>
                </a:lnTo>
                <a:lnTo>
                  <a:pt x="169722" y="268643"/>
                </a:lnTo>
                <a:lnTo>
                  <a:pt x="172466" y="271399"/>
                </a:lnTo>
                <a:lnTo>
                  <a:pt x="217741" y="271399"/>
                </a:lnTo>
                <a:lnTo>
                  <a:pt x="221119" y="271399"/>
                </a:lnTo>
                <a:lnTo>
                  <a:pt x="223862" y="268643"/>
                </a:lnTo>
                <a:lnTo>
                  <a:pt x="223862" y="220002"/>
                </a:lnTo>
                <a:close/>
              </a:path>
              <a:path w="479425" h="501650">
                <a:moveTo>
                  <a:pt x="309854" y="391909"/>
                </a:moveTo>
                <a:lnTo>
                  <a:pt x="307098" y="389166"/>
                </a:lnTo>
                <a:lnTo>
                  <a:pt x="258457" y="389166"/>
                </a:lnTo>
                <a:lnTo>
                  <a:pt x="255714" y="391909"/>
                </a:lnTo>
                <a:lnTo>
                  <a:pt x="255714" y="440563"/>
                </a:lnTo>
                <a:lnTo>
                  <a:pt x="258457" y="443306"/>
                </a:lnTo>
                <a:lnTo>
                  <a:pt x="303733" y="443306"/>
                </a:lnTo>
                <a:lnTo>
                  <a:pt x="307098" y="443306"/>
                </a:lnTo>
                <a:lnTo>
                  <a:pt x="309791" y="440563"/>
                </a:lnTo>
                <a:lnTo>
                  <a:pt x="309854" y="437248"/>
                </a:lnTo>
                <a:lnTo>
                  <a:pt x="309854" y="391909"/>
                </a:lnTo>
                <a:close/>
              </a:path>
              <a:path w="479425" h="501650">
                <a:moveTo>
                  <a:pt x="309854" y="305930"/>
                </a:moveTo>
                <a:lnTo>
                  <a:pt x="307098" y="303174"/>
                </a:lnTo>
                <a:lnTo>
                  <a:pt x="258457" y="303174"/>
                </a:lnTo>
                <a:lnTo>
                  <a:pt x="255714" y="305930"/>
                </a:lnTo>
                <a:lnTo>
                  <a:pt x="255714" y="354571"/>
                </a:lnTo>
                <a:lnTo>
                  <a:pt x="258457" y="357314"/>
                </a:lnTo>
                <a:lnTo>
                  <a:pt x="303733" y="357314"/>
                </a:lnTo>
                <a:lnTo>
                  <a:pt x="307098" y="357314"/>
                </a:lnTo>
                <a:lnTo>
                  <a:pt x="309791" y="354634"/>
                </a:lnTo>
                <a:lnTo>
                  <a:pt x="309854" y="351193"/>
                </a:lnTo>
                <a:lnTo>
                  <a:pt x="309854" y="305930"/>
                </a:lnTo>
                <a:close/>
              </a:path>
              <a:path w="479425" h="501650">
                <a:moveTo>
                  <a:pt x="309854" y="220002"/>
                </a:moveTo>
                <a:lnTo>
                  <a:pt x="307098" y="217258"/>
                </a:lnTo>
                <a:lnTo>
                  <a:pt x="258457" y="217258"/>
                </a:lnTo>
                <a:lnTo>
                  <a:pt x="255714" y="220002"/>
                </a:lnTo>
                <a:lnTo>
                  <a:pt x="255714" y="268643"/>
                </a:lnTo>
                <a:lnTo>
                  <a:pt x="258457" y="271399"/>
                </a:lnTo>
                <a:lnTo>
                  <a:pt x="303733" y="271399"/>
                </a:lnTo>
                <a:lnTo>
                  <a:pt x="307098" y="271399"/>
                </a:lnTo>
                <a:lnTo>
                  <a:pt x="309791" y="268643"/>
                </a:lnTo>
                <a:lnTo>
                  <a:pt x="309854" y="265277"/>
                </a:lnTo>
                <a:lnTo>
                  <a:pt x="309854" y="220002"/>
                </a:lnTo>
                <a:close/>
              </a:path>
              <a:path w="479425" h="501650">
                <a:moveTo>
                  <a:pt x="395833" y="305930"/>
                </a:moveTo>
                <a:lnTo>
                  <a:pt x="393090" y="303174"/>
                </a:lnTo>
                <a:lnTo>
                  <a:pt x="344449" y="303174"/>
                </a:lnTo>
                <a:lnTo>
                  <a:pt x="341693" y="305930"/>
                </a:lnTo>
                <a:lnTo>
                  <a:pt x="341693" y="354571"/>
                </a:lnTo>
                <a:lnTo>
                  <a:pt x="344449" y="357314"/>
                </a:lnTo>
                <a:lnTo>
                  <a:pt x="389712" y="357314"/>
                </a:lnTo>
                <a:lnTo>
                  <a:pt x="393026" y="357314"/>
                </a:lnTo>
                <a:lnTo>
                  <a:pt x="395770" y="354634"/>
                </a:lnTo>
                <a:lnTo>
                  <a:pt x="395833" y="351193"/>
                </a:lnTo>
                <a:lnTo>
                  <a:pt x="395833" y="305930"/>
                </a:lnTo>
                <a:close/>
              </a:path>
              <a:path w="479425" h="501650">
                <a:moveTo>
                  <a:pt x="395833" y="220002"/>
                </a:moveTo>
                <a:lnTo>
                  <a:pt x="393090" y="217258"/>
                </a:lnTo>
                <a:lnTo>
                  <a:pt x="344449" y="217258"/>
                </a:lnTo>
                <a:lnTo>
                  <a:pt x="341693" y="220002"/>
                </a:lnTo>
                <a:lnTo>
                  <a:pt x="341693" y="268643"/>
                </a:lnTo>
                <a:lnTo>
                  <a:pt x="344449" y="271399"/>
                </a:lnTo>
                <a:lnTo>
                  <a:pt x="389712" y="271399"/>
                </a:lnTo>
                <a:lnTo>
                  <a:pt x="393026" y="271399"/>
                </a:lnTo>
                <a:lnTo>
                  <a:pt x="395770" y="268643"/>
                </a:lnTo>
                <a:lnTo>
                  <a:pt x="395833" y="265277"/>
                </a:lnTo>
                <a:lnTo>
                  <a:pt x="395833" y="220002"/>
                </a:lnTo>
                <a:close/>
              </a:path>
              <a:path w="479425" h="501650">
                <a:moveTo>
                  <a:pt x="479082" y="136448"/>
                </a:moveTo>
                <a:lnTo>
                  <a:pt x="477304" y="127647"/>
                </a:lnTo>
                <a:lnTo>
                  <a:pt x="472313" y="102781"/>
                </a:lnTo>
                <a:lnTo>
                  <a:pt x="453771" y="75260"/>
                </a:lnTo>
                <a:lnTo>
                  <a:pt x="448856" y="71945"/>
                </a:lnTo>
                <a:lnTo>
                  <a:pt x="448856" y="184162"/>
                </a:lnTo>
                <a:lnTo>
                  <a:pt x="448856" y="414578"/>
                </a:lnTo>
                <a:lnTo>
                  <a:pt x="444436" y="436422"/>
                </a:lnTo>
                <a:lnTo>
                  <a:pt x="432384" y="454291"/>
                </a:lnTo>
                <a:lnTo>
                  <a:pt x="414515" y="466356"/>
                </a:lnTo>
                <a:lnTo>
                  <a:pt x="392645" y="470776"/>
                </a:lnTo>
                <a:lnTo>
                  <a:pt x="86487" y="470776"/>
                </a:lnTo>
                <a:lnTo>
                  <a:pt x="46748" y="454291"/>
                </a:lnTo>
                <a:lnTo>
                  <a:pt x="30289" y="414642"/>
                </a:lnTo>
                <a:lnTo>
                  <a:pt x="30276" y="184162"/>
                </a:lnTo>
                <a:lnTo>
                  <a:pt x="448856" y="184162"/>
                </a:lnTo>
                <a:lnTo>
                  <a:pt x="448856" y="71945"/>
                </a:lnTo>
                <a:lnTo>
                  <a:pt x="441629" y="67068"/>
                </a:lnTo>
                <a:lnTo>
                  <a:pt x="439877" y="65887"/>
                </a:lnTo>
                <a:lnTo>
                  <a:pt x="426262" y="56705"/>
                </a:lnTo>
                <a:lnTo>
                  <a:pt x="392595" y="49898"/>
                </a:lnTo>
                <a:lnTo>
                  <a:pt x="385470" y="49898"/>
                </a:lnTo>
                <a:lnTo>
                  <a:pt x="385470" y="95173"/>
                </a:lnTo>
                <a:lnTo>
                  <a:pt x="382917" y="107810"/>
                </a:lnTo>
                <a:lnTo>
                  <a:pt x="375958" y="118122"/>
                </a:lnTo>
                <a:lnTo>
                  <a:pt x="365633" y="125095"/>
                </a:lnTo>
                <a:lnTo>
                  <a:pt x="352996" y="127647"/>
                </a:lnTo>
                <a:lnTo>
                  <a:pt x="352691" y="127584"/>
                </a:lnTo>
                <a:lnTo>
                  <a:pt x="340360" y="125095"/>
                </a:lnTo>
                <a:lnTo>
                  <a:pt x="330047" y="118122"/>
                </a:lnTo>
                <a:lnTo>
                  <a:pt x="323075" y="107810"/>
                </a:lnTo>
                <a:lnTo>
                  <a:pt x="320522" y="95173"/>
                </a:lnTo>
                <a:lnTo>
                  <a:pt x="321945" y="85877"/>
                </a:lnTo>
                <a:lnTo>
                  <a:pt x="325742" y="77647"/>
                </a:lnTo>
                <a:lnTo>
                  <a:pt x="331558" y="70853"/>
                </a:lnTo>
                <a:lnTo>
                  <a:pt x="338162" y="66446"/>
                </a:lnTo>
                <a:lnTo>
                  <a:pt x="339013" y="65887"/>
                </a:lnTo>
                <a:lnTo>
                  <a:pt x="339013" y="105664"/>
                </a:lnTo>
                <a:lnTo>
                  <a:pt x="345821" y="112407"/>
                </a:lnTo>
                <a:lnTo>
                  <a:pt x="362496" y="112407"/>
                </a:lnTo>
                <a:lnTo>
                  <a:pt x="369176" y="105664"/>
                </a:lnTo>
                <a:lnTo>
                  <a:pt x="369239" y="67068"/>
                </a:lnTo>
                <a:lnTo>
                  <a:pt x="375856" y="72148"/>
                </a:lnTo>
                <a:lnTo>
                  <a:pt x="380987" y="78727"/>
                </a:lnTo>
                <a:lnTo>
                  <a:pt x="384289" y="86512"/>
                </a:lnTo>
                <a:lnTo>
                  <a:pt x="385470" y="95173"/>
                </a:lnTo>
                <a:lnTo>
                  <a:pt x="385470" y="49898"/>
                </a:lnTo>
                <a:lnTo>
                  <a:pt x="369303" y="49898"/>
                </a:lnTo>
                <a:lnTo>
                  <a:pt x="369303" y="6743"/>
                </a:lnTo>
                <a:lnTo>
                  <a:pt x="362496" y="0"/>
                </a:lnTo>
                <a:lnTo>
                  <a:pt x="345821" y="0"/>
                </a:lnTo>
                <a:lnTo>
                  <a:pt x="339140" y="6743"/>
                </a:lnTo>
                <a:lnTo>
                  <a:pt x="339077" y="49961"/>
                </a:lnTo>
                <a:lnTo>
                  <a:pt x="148615" y="49961"/>
                </a:lnTo>
                <a:lnTo>
                  <a:pt x="148615" y="95110"/>
                </a:lnTo>
                <a:lnTo>
                  <a:pt x="146062" y="107746"/>
                </a:lnTo>
                <a:lnTo>
                  <a:pt x="139103" y="118071"/>
                </a:lnTo>
                <a:lnTo>
                  <a:pt x="128778" y="125031"/>
                </a:lnTo>
                <a:lnTo>
                  <a:pt x="116141" y="127584"/>
                </a:lnTo>
                <a:lnTo>
                  <a:pt x="103505" y="125031"/>
                </a:lnTo>
                <a:lnTo>
                  <a:pt x="93192" y="118071"/>
                </a:lnTo>
                <a:lnTo>
                  <a:pt x="86220" y="107746"/>
                </a:lnTo>
                <a:lnTo>
                  <a:pt x="83667" y="95110"/>
                </a:lnTo>
                <a:lnTo>
                  <a:pt x="85001" y="86156"/>
                </a:lnTo>
                <a:lnTo>
                  <a:pt x="88595" y="78155"/>
                </a:lnTo>
                <a:lnTo>
                  <a:pt x="94068" y="71475"/>
                </a:lnTo>
                <a:lnTo>
                  <a:pt x="101092" y="66446"/>
                </a:lnTo>
                <a:lnTo>
                  <a:pt x="101092" y="105664"/>
                </a:lnTo>
                <a:lnTo>
                  <a:pt x="107899" y="112407"/>
                </a:lnTo>
                <a:lnTo>
                  <a:pt x="124574" y="112407"/>
                </a:lnTo>
                <a:lnTo>
                  <a:pt x="131254" y="105664"/>
                </a:lnTo>
                <a:lnTo>
                  <a:pt x="131318" y="66446"/>
                </a:lnTo>
                <a:lnTo>
                  <a:pt x="138366" y="71475"/>
                </a:lnTo>
                <a:lnTo>
                  <a:pt x="143827" y="78155"/>
                </a:lnTo>
                <a:lnTo>
                  <a:pt x="147358" y="86156"/>
                </a:lnTo>
                <a:lnTo>
                  <a:pt x="148615" y="95110"/>
                </a:lnTo>
                <a:lnTo>
                  <a:pt x="148615" y="49961"/>
                </a:lnTo>
                <a:lnTo>
                  <a:pt x="131381" y="49961"/>
                </a:lnTo>
                <a:lnTo>
                  <a:pt x="131381" y="6743"/>
                </a:lnTo>
                <a:lnTo>
                  <a:pt x="124574" y="0"/>
                </a:lnTo>
                <a:lnTo>
                  <a:pt x="107899" y="0"/>
                </a:lnTo>
                <a:lnTo>
                  <a:pt x="101219" y="6743"/>
                </a:lnTo>
                <a:lnTo>
                  <a:pt x="101155" y="49961"/>
                </a:lnTo>
                <a:lnTo>
                  <a:pt x="86487" y="49961"/>
                </a:lnTo>
                <a:lnTo>
                  <a:pt x="52819" y="56756"/>
                </a:lnTo>
                <a:lnTo>
                  <a:pt x="25323" y="75285"/>
                </a:lnTo>
                <a:lnTo>
                  <a:pt x="6794" y="102768"/>
                </a:lnTo>
                <a:lnTo>
                  <a:pt x="0" y="136448"/>
                </a:lnTo>
                <a:lnTo>
                  <a:pt x="0" y="414642"/>
                </a:lnTo>
                <a:lnTo>
                  <a:pt x="6794" y="448310"/>
                </a:lnTo>
                <a:lnTo>
                  <a:pt x="25323" y="475805"/>
                </a:lnTo>
                <a:lnTo>
                  <a:pt x="52819" y="494334"/>
                </a:lnTo>
                <a:lnTo>
                  <a:pt x="86487" y="501129"/>
                </a:lnTo>
                <a:lnTo>
                  <a:pt x="392595" y="501129"/>
                </a:lnTo>
                <a:lnTo>
                  <a:pt x="453745" y="475805"/>
                </a:lnTo>
                <a:lnTo>
                  <a:pt x="479082" y="414642"/>
                </a:lnTo>
                <a:lnTo>
                  <a:pt x="479082" y="184162"/>
                </a:lnTo>
                <a:lnTo>
                  <a:pt x="479082" y="136448"/>
                </a:lnTo>
                <a:close/>
              </a:path>
            </a:pathLst>
          </a:custGeom>
          <a:solidFill>
            <a:srgbClr val="2986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10259212" y="13055128"/>
            <a:ext cx="320040" cy="373380"/>
          </a:xfrm>
          <a:custGeom>
            <a:avLst/>
            <a:gdLst/>
            <a:ahLst/>
            <a:cxnLst/>
            <a:rect l="l" t="t" r="r" b="b"/>
            <a:pathLst>
              <a:path w="320040" h="373380">
                <a:moveTo>
                  <a:pt x="116243" y="23914"/>
                </a:moveTo>
                <a:lnTo>
                  <a:pt x="72136" y="23914"/>
                </a:lnTo>
                <a:lnTo>
                  <a:pt x="65405" y="30645"/>
                </a:lnTo>
                <a:lnTo>
                  <a:pt x="65405" y="180416"/>
                </a:lnTo>
                <a:lnTo>
                  <a:pt x="71843" y="179070"/>
                </a:lnTo>
                <a:lnTo>
                  <a:pt x="78473" y="178308"/>
                </a:lnTo>
                <a:lnTo>
                  <a:pt x="85293" y="178193"/>
                </a:lnTo>
                <a:lnTo>
                  <a:pt x="85293" y="43789"/>
                </a:lnTo>
                <a:lnTo>
                  <a:pt x="116243" y="43789"/>
                </a:lnTo>
                <a:lnTo>
                  <a:pt x="116243" y="23914"/>
                </a:lnTo>
                <a:close/>
              </a:path>
              <a:path w="320040" h="373380">
                <a:moveTo>
                  <a:pt x="137566" y="260591"/>
                </a:moveTo>
                <a:lnTo>
                  <a:pt x="125590" y="248589"/>
                </a:lnTo>
                <a:lnTo>
                  <a:pt x="123888" y="246900"/>
                </a:lnTo>
                <a:lnTo>
                  <a:pt x="121145" y="246900"/>
                </a:lnTo>
                <a:lnTo>
                  <a:pt x="74726" y="293306"/>
                </a:lnTo>
                <a:lnTo>
                  <a:pt x="53365" y="271995"/>
                </a:lnTo>
                <a:lnTo>
                  <a:pt x="50622" y="271995"/>
                </a:lnTo>
                <a:lnTo>
                  <a:pt x="36982" y="285635"/>
                </a:lnTo>
                <a:lnTo>
                  <a:pt x="36982" y="288378"/>
                </a:lnTo>
                <a:lnTo>
                  <a:pt x="73355" y="324789"/>
                </a:lnTo>
                <a:lnTo>
                  <a:pt x="76111" y="324789"/>
                </a:lnTo>
                <a:lnTo>
                  <a:pt x="137566" y="263334"/>
                </a:lnTo>
                <a:lnTo>
                  <a:pt x="137566" y="260591"/>
                </a:lnTo>
                <a:close/>
              </a:path>
              <a:path w="320040" h="373380">
                <a:moveTo>
                  <a:pt x="174548" y="285851"/>
                </a:moveTo>
                <a:lnTo>
                  <a:pt x="167678" y="251904"/>
                </a:lnTo>
                <a:lnTo>
                  <a:pt x="158673" y="238569"/>
                </a:lnTo>
                <a:lnTo>
                  <a:pt x="158673" y="285851"/>
                </a:lnTo>
                <a:lnTo>
                  <a:pt x="153060" y="313613"/>
                </a:lnTo>
                <a:lnTo>
                  <a:pt x="137744" y="336321"/>
                </a:lnTo>
                <a:lnTo>
                  <a:pt x="115036" y="351637"/>
                </a:lnTo>
                <a:lnTo>
                  <a:pt x="87274" y="357251"/>
                </a:lnTo>
                <a:lnTo>
                  <a:pt x="59499" y="351637"/>
                </a:lnTo>
                <a:lnTo>
                  <a:pt x="36804" y="336321"/>
                </a:lnTo>
                <a:lnTo>
                  <a:pt x="21488" y="313613"/>
                </a:lnTo>
                <a:lnTo>
                  <a:pt x="15862" y="285851"/>
                </a:lnTo>
                <a:lnTo>
                  <a:pt x="21488" y="258076"/>
                </a:lnTo>
                <a:lnTo>
                  <a:pt x="36804" y="235381"/>
                </a:lnTo>
                <a:lnTo>
                  <a:pt x="59499" y="220065"/>
                </a:lnTo>
                <a:lnTo>
                  <a:pt x="87274" y="214439"/>
                </a:lnTo>
                <a:lnTo>
                  <a:pt x="115036" y="220065"/>
                </a:lnTo>
                <a:lnTo>
                  <a:pt x="137744" y="235381"/>
                </a:lnTo>
                <a:lnTo>
                  <a:pt x="153060" y="258076"/>
                </a:lnTo>
                <a:lnTo>
                  <a:pt x="158673" y="285851"/>
                </a:lnTo>
                <a:lnTo>
                  <a:pt x="158673" y="238569"/>
                </a:lnTo>
                <a:lnTo>
                  <a:pt x="148958" y="224167"/>
                </a:lnTo>
                <a:lnTo>
                  <a:pt x="134543" y="214439"/>
                </a:lnTo>
                <a:lnTo>
                  <a:pt x="121208" y="205447"/>
                </a:lnTo>
                <a:lnTo>
                  <a:pt x="87274" y="198577"/>
                </a:lnTo>
                <a:lnTo>
                  <a:pt x="53340" y="205447"/>
                </a:lnTo>
                <a:lnTo>
                  <a:pt x="25590" y="224167"/>
                </a:lnTo>
                <a:lnTo>
                  <a:pt x="6870" y="251904"/>
                </a:lnTo>
                <a:lnTo>
                  <a:pt x="0" y="285851"/>
                </a:lnTo>
                <a:lnTo>
                  <a:pt x="6870" y="319786"/>
                </a:lnTo>
                <a:lnTo>
                  <a:pt x="25590" y="347535"/>
                </a:lnTo>
                <a:lnTo>
                  <a:pt x="53340" y="366255"/>
                </a:lnTo>
                <a:lnTo>
                  <a:pt x="87274" y="373126"/>
                </a:lnTo>
                <a:lnTo>
                  <a:pt x="121208" y="366255"/>
                </a:lnTo>
                <a:lnTo>
                  <a:pt x="134543" y="357251"/>
                </a:lnTo>
                <a:lnTo>
                  <a:pt x="148958" y="347535"/>
                </a:lnTo>
                <a:lnTo>
                  <a:pt x="167678" y="319786"/>
                </a:lnTo>
                <a:lnTo>
                  <a:pt x="174548" y="285851"/>
                </a:lnTo>
                <a:close/>
              </a:path>
              <a:path w="320040" h="373380">
                <a:moveTo>
                  <a:pt x="233578" y="280136"/>
                </a:moveTo>
                <a:lnTo>
                  <a:pt x="194792" y="280136"/>
                </a:lnTo>
                <a:lnTo>
                  <a:pt x="194906" y="282016"/>
                </a:lnTo>
                <a:lnTo>
                  <a:pt x="194957" y="289128"/>
                </a:lnTo>
                <a:lnTo>
                  <a:pt x="194792" y="292392"/>
                </a:lnTo>
                <a:lnTo>
                  <a:pt x="194500" y="295617"/>
                </a:lnTo>
                <a:lnTo>
                  <a:pt x="233578" y="295617"/>
                </a:lnTo>
                <a:lnTo>
                  <a:pt x="233578" y="280136"/>
                </a:lnTo>
                <a:close/>
              </a:path>
              <a:path w="320040" h="373380">
                <a:moveTo>
                  <a:pt x="233578" y="238493"/>
                </a:moveTo>
                <a:lnTo>
                  <a:pt x="183946" y="238493"/>
                </a:lnTo>
                <a:lnTo>
                  <a:pt x="186397" y="243459"/>
                </a:lnTo>
                <a:lnTo>
                  <a:pt x="188468" y="248602"/>
                </a:lnTo>
                <a:lnTo>
                  <a:pt x="190119" y="253961"/>
                </a:lnTo>
                <a:lnTo>
                  <a:pt x="233578" y="253961"/>
                </a:lnTo>
                <a:lnTo>
                  <a:pt x="233578" y="238493"/>
                </a:lnTo>
                <a:close/>
              </a:path>
              <a:path w="320040" h="373380">
                <a:moveTo>
                  <a:pt x="233578" y="195427"/>
                </a:moveTo>
                <a:lnTo>
                  <a:pt x="145643" y="195427"/>
                </a:lnTo>
                <a:lnTo>
                  <a:pt x="152488" y="199847"/>
                </a:lnTo>
                <a:lnTo>
                  <a:pt x="158813" y="205041"/>
                </a:lnTo>
                <a:lnTo>
                  <a:pt x="164477" y="210883"/>
                </a:lnTo>
                <a:lnTo>
                  <a:pt x="233578" y="210883"/>
                </a:lnTo>
                <a:lnTo>
                  <a:pt x="233578" y="195427"/>
                </a:lnTo>
                <a:close/>
              </a:path>
              <a:path w="320040" h="373380">
                <a:moveTo>
                  <a:pt x="233578" y="153047"/>
                </a:moveTo>
                <a:lnTo>
                  <a:pt x="110718" y="153047"/>
                </a:lnTo>
                <a:lnTo>
                  <a:pt x="110718" y="168516"/>
                </a:lnTo>
                <a:lnTo>
                  <a:pt x="233578" y="168516"/>
                </a:lnTo>
                <a:lnTo>
                  <a:pt x="233578" y="153047"/>
                </a:lnTo>
                <a:close/>
              </a:path>
              <a:path w="320040" h="373380">
                <a:moveTo>
                  <a:pt x="233578" y="110693"/>
                </a:moveTo>
                <a:lnTo>
                  <a:pt x="110718" y="110693"/>
                </a:lnTo>
                <a:lnTo>
                  <a:pt x="110718" y="126161"/>
                </a:lnTo>
                <a:lnTo>
                  <a:pt x="233578" y="126161"/>
                </a:lnTo>
                <a:lnTo>
                  <a:pt x="233578" y="110693"/>
                </a:lnTo>
                <a:close/>
              </a:path>
              <a:path w="320040" h="373380">
                <a:moveTo>
                  <a:pt x="233578" y="68326"/>
                </a:moveTo>
                <a:lnTo>
                  <a:pt x="110718" y="68326"/>
                </a:lnTo>
                <a:lnTo>
                  <a:pt x="110718" y="83807"/>
                </a:lnTo>
                <a:lnTo>
                  <a:pt x="233578" y="83807"/>
                </a:lnTo>
                <a:lnTo>
                  <a:pt x="233578" y="68326"/>
                </a:lnTo>
                <a:close/>
              </a:path>
              <a:path w="320040" h="373380">
                <a:moveTo>
                  <a:pt x="253314" y="4686"/>
                </a:moveTo>
                <a:lnTo>
                  <a:pt x="248640" y="0"/>
                </a:lnTo>
                <a:lnTo>
                  <a:pt x="226796" y="0"/>
                </a:lnTo>
                <a:lnTo>
                  <a:pt x="226796" y="16014"/>
                </a:lnTo>
                <a:lnTo>
                  <a:pt x="226796" y="28206"/>
                </a:lnTo>
                <a:lnTo>
                  <a:pt x="221843" y="33172"/>
                </a:lnTo>
                <a:lnTo>
                  <a:pt x="209638" y="33172"/>
                </a:lnTo>
                <a:lnTo>
                  <a:pt x="204685" y="28206"/>
                </a:lnTo>
                <a:lnTo>
                  <a:pt x="204685" y="16014"/>
                </a:lnTo>
                <a:lnTo>
                  <a:pt x="209638" y="11061"/>
                </a:lnTo>
                <a:lnTo>
                  <a:pt x="221843" y="11061"/>
                </a:lnTo>
                <a:lnTo>
                  <a:pt x="226796" y="16014"/>
                </a:lnTo>
                <a:lnTo>
                  <a:pt x="226796" y="0"/>
                </a:lnTo>
                <a:lnTo>
                  <a:pt x="180365" y="0"/>
                </a:lnTo>
                <a:lnTo>
                  <a:pt x="180365" y="16014"/>
                </a:lnTo>
                <a:lnTo>
                  <a:pt x="180365" y="28206"/>
                </a:lnTo>
                <a:lnTo>
                  <a:pt x="175412" y="33172"/>
                </a:lnTo>
                <a:lnTo>
                  <a:pt x="163207" y="33172"/>
                </a:lnTo>
                <a:lnTo>
                  <a:pt x="158267" y="28206"/>
                </a:lnTo>
                <a:lnTo>
                  <a:pt x="158267" y="16014"/>
                </a:lnTo>
                <a:lnTo>
                  <a:pt x="163207" y="11061"/>
                </a:lnTo>
                <a:lnTo>
                  <a:pt x="175412" y="11061"/>
                </a:lnTo>
                <a:lnTo>
                  <a:pt x="180365" y="16014"/>
                </a:lnTo>
                <a:lnTo>
                  <a:pt x="180365" y="0"/>
                </a:lnTo>
                <a:lnTo>
                  <a:pt x="136423" y="0"/>
                </a:lnTo>
                <a:lnTo>
                  <a:pt x="131737" y="4686"/>
                </a:lnTo>
                <a:lnTo>
                  <a:pt x="131737" y="44221"/>
                </a:lnTo>
                <a:lnTo>
                  <a:pt x="253314" y="44221"/>
                </a:lnTo>
                <a:lnTo>
                  <a:pt x="253314" y="33172"/>
                </a:lnTo>
                <a:lnTo>
                  <a:pt x="253314" y="11061"/>
                </a:lnTo>
                <a:lnTo>
                  <a:pt x="253314" y="4686"/>
                </a:lnTo>
                <a:close/>
              </a:path>
              <a:path w="320040" h="373380">
                <a:moveTo>
                  <a:pt x="275196" y="280352"/>
                </a:moveTo>
                <a:lnTo>
                  <a:pt x="272186" y="277355"/>
                </a:lnTo>
                <a:lnTo>
                  <a:pt x="271767" y="276936"/>
                </a:lnTo>
                <a:lnTo>
                  <a:pt x="271081" y="276936"/>
                </a:lnTo>
                <a:lnTo>
                  <a:pt x="259461" y="288544"/>
                </a:lnTo>
                <a:lnTo>
                  <a:pt x="254114" y="283210"/>
                </a:lnTo>
                <a:lnTo>
                  <a:pt x="253428" y="283210"/>
                </a:lnTo>
                <a:lnTo>
                  <a:pt x="250012" y="286626"/>
                </a:lnTo>
                <a:lnTo>
                  <a:pt x="250012" y="287312"/>
                </a:lnTo>
                <a:lnTo>
                  <a:pt x="259118" y="296430"/>
                </a:lnTo>
                <a:lnTo>
                  <a:pt x="259803" y="296430"/>
                </a:lnTo>
                <a:lnTo>
                  <a:pt x="275196" y="281051"/>
                </a:lnTo>
                <a:lnTo>
                  <a:pt x="275196" y="280352"/>
                </a:lnTo>
                <a:close/>
              </a:path>
              <a:path w="320040" h="373380">
                <a:moveTo>
                  <a:pt x="275196" y="238544"/>
                </a:moveTo>
                <a:lnTo>
                  <a:pt x="274764" y="238112"/>
                </a:lnTo>
                <a:lnTo>
                  <a:pt x="271767" y="235102"/>
                </a:lnTo>
                <a:lnTo>
                  <a:pt x="271081" y="235102"/>
                </a:lnTo>
                <a:lnTo>
                  <a:pt x="259461" y="246735"/>
                </a:lnTo>
                <a:lnTo>
                  <a:pt x="254114" y="241388"/>
                </a:lnTo>
                <a:lnTo>
                  <a:pt x="253428" y="241388"/>
                </a:lnTo>
                <a:lnTo>
                  <a:pt x="250012" y="244805"/>
                </a:lnTo>
                <a:lnTo>
                  <a:pt x="250012" y="245491"/>
                </a:lnTo>
                <a:lnTo>
                  <a:pt x="259118" y="254609"/>
                </a:lnTo>
                <a:lnTo>
                  <a:pt x="259803" y="254609"/>
                </a:lnTo>
                <a:lnTo>
                  <a:pt x="275196" y="239229"/>
                </a:lnTo>
                <a:lnTo>
                  <a:pt x="275196" y="238544"/>
                </a:lnTo>
                <a:close/>
              </a:path>
              <a:path w="320040" h="373380">
                <a:moveTo>
                  <a:pt x="275196" y="195465"/>
                </a:moveTo>
                <a:lnTo>
                  <a:pt x="274764" y="195033"/>
                </a:lnTo>
                <a:lnTo>
                  <a:pt x="271767" y="192049"/>
                </a:lnTo>
                <a:lnTo>
                  <a:pt x="271081" y="192049"/>
                </a:lnTo>
                <a:lnTo>
                  <a:pt x="259461" y="203657"/>
                </a:lnTo>
                <a:lnTo>
                  <a:pt x="254114" y="198323"/>
                </a:lnTo>
                <a:lnTo>
                  <a:pt x="253428" y="198323"/>
                </a:lnTo>
                <a:lnTo>
                  <a:pt x="250012" y="201739"/>
                </a:lnTo>
                <a:lnTo>
                  <a:pt x="250012" y="202425"/>
                </a:lnTo>
                <a:lnTo>
                  <a:pt x="259118" y="211531"/>
                </a:lnTo>
                <a:lnTo>
                  <a:pt x="259803" y="211531"/>
                </a:lnTo>
                <a:lnTo>
                  <a:pt x="275196" y="196151"/>
                </a:lnTo>
                <a:lnTo>
                  <a:pt x="275196" y="195465"/>
                </a:lnTo>
                <a:close/>
              </a:path>
              <a:path w="320040" h="373380">
                <a:moveTo>
                  <a:pt x="275196" y="153022"/>
                </a:moveTo>
                <a:lnTo>
                  <a:pt x="274764" y="152590"/>
                </a:lnTo>
                <a:lnTo>
                  <a:pt x="271767" y="149593"/>
                </a:lnTo>
                <a:lnTo>
                  <a:pt x="271081" y="149593"/>
                </a:lnTo>
                <a:lnTo>
                  <a:pt x="259461" y="161213"/>
                </a:lnTo>
                <a:lnTo>
                  <a:pt x="254114" y="155867"/>
                </a:lnTo>
                <a:lnTo>
                  <a:pt x="253428" y="155867"/>
                </a:lnTo>
                <a:lnTo>
                  <a:pt x="250012" y="159283"/>
                </a:lnTo>
                <a:lnTo>
                  <a:pt x="250012" y="159981"/>
                </a:lnTo>
                <a:lnTo>
                  <a:pt x="259118" y="169087"/>
                </a:lnTo>
                <a:lnTo>
                  <a:pt x="259803" y="169087"/>
                </a:lnTo>
                <a:lnTo>
                  <a:pt x="275196" y="153708"/>
                </a:lnTo>
                <a:lnTo>
                  <a:pt x="275196" y="153022"/>
                </a:lnTo>
                <a:close/>
              </a:path>
              <a:path w="320040" h="373380">
                <a:moveTo>
                  <a:pt x="275196" y="110566"/>
                </a:moveTo>
                <a:lnTo>
                  <a:pt x="274764" y="110147"/>
                </a:lnTo>
                <a:lnTo>
                  <a:pt x="271767" y="107149"/>
                </a:lnTo>
                <a:lnTo>
                  <a:pt x="271081" y="107149"/>
                </a:lnTo>
                <a:lnTo>
                  <a:pt x="259461" y="118757"/>
                </a:lnTo>
                <a:lnTo>
                  <a:pt x="254114" y="113423"/>
                </a:lnTo>
                <a:lnTo>
                  <a:pt x="253428" y="113423"/>
                </a:lnTo>
                <a:lnTo>
                  <a:pt x="250012" y="116852"/>
                </a:lnTo>
                <a:lnTo>
                  <a:pt x="250012" y="117525"/>
                </a:lnTo>
                <a:lnTo>
                  <a:pt x="259118" y="126644"/>
                </a:lnTo>
                <a:lnTo>
                  <a:pt x="259803" y="126644"/>
                </a:lnTo>
                <a:lnTo>
                  <a:pt x="275196" y="111264"/>
                </a:lnTo>
                <a:lnTo>
                  <a:pt x="275196" y="110566"/>
                </a:lnTo>
                <a:close/>
              </a:path>
              <a:path w="320040" h="373380">
                <a:moveTo>
                  <a:pt x="275196" y="68122"/>
                </a:moveTo>
                <a:lnTo>
                  <a:pt x="271767" y="64706"/>
                </a:lnTo>
                <a:lnTo>
                  <a:pt x="271081" y="64706"/>
                </a:lnTo>
                <a:lnTo>
                  <a:pt x="259461" y="76314"/>
                </a:lnTo>
                <a:lnTo>
                  <a:pt x="254114" y="70980"/>
                </a:lnTo>
                <a:lnTo>
                  <a:pt x="253428" y="70980"/>
                </a:lnTo>
                <a:lnTo>
                  <a:pt x="250431" y="73977"/>
                </a:lnTo>
                <a:lnTo>
                  <a:pt x="250012" y="74396"/>
                </a:lnTo>
                <a:lnTo>
                  <a:pt x="250012" y="75082"/>
                </a:lnTo>
                <a:lnTo>
                  <a:pt x="259118" y="84201"/>
                </a:lnTo>
                <a:lnTo>
                  <a:pt x="259803" y="84201"/>
                </a:lnTo>
                <a:lnTo>
                  <a:pt x="275196" y="68821"/>
                </a:lnTo>
                <a:lnTo>
                  <a:pt x="275196" y="68122"/>
                </a:lnTo>
                <a:close/>
              </a:path>
              <a:path w="320040" h="373380">
                <a:moveTo>
                  <a:pt x="319659" y="30645"/>
                </a:moveTo>
                <a:lnTo>
                  <a:pt x="312889" y="23914"/>
                </a:lnTo>
                <a:lnTo>
                  <a:pt x="304609" y="23914"/>
                </a:lnTo>
                <a:lnTo>
                  <a:pt x="268808" y="23914"/>
                </a:lnTo>
                <a:lnTo>
                  <a:pt x="268808" y="43789"/>
                </a:lnTo>
                <a:lnTo>
                  <a:pt x="299758" y="43789"/>
                </a:lnTo>
                <a:lnTo>
                  <a:pt x="299758" y="320154"/>
                </a:lnTo>
                <a:lnTo>
                  <a:pt x="189357" y="320154"/>
                </a:lnTo>
                <a:lnTo>
                  <a:pt x="186994" y="327126"/>
                </a:lnTo>
                <a:lnTo>
                  <a:pt x="183946" y="333768"/>
                </a:lnTo>
                <a:lnTo>
                  <a:pt x="180289" y="340029"/>
                </a:lnTo>
                <a:lnTo>
                  <a:pt x="312889" y="340029"/>
                </a:lnTo>
                <a:lnTo>
                  <a:pt x="319659" y="333298"/>
                </a:lnTo>
                <a:lnTo>
                  <a:pt x="319659" y="30645"/>
                </a:lnTo>
                <a:close/>
              </a:path>
            </a:pathLst>
          </a:custGeom>
          <a:solidFill>
            <a:srgbClr val="1B66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456572" y="5911728"/>
            <a:ext cx="6729095" cy="3473450"/>
          </a:xfrm>
          <a:custGeom>
            <a:avLst/>
            <a:gdLst/>
            <a:ahLst/>
            <a:cxnLst/>
            <a:rect l="l" t="t" r="r" b="b"/>
            <a:pathLst>
              <a:path w="6729095" h="3473450">
                <a:moveTo>
                  <a:pt x="6728904" y="3472982"/>
                </a:moveTo>
                <a:lnTo>
                  <a:pt x="0" y="3472982"/>
                </a:lnTo>
                <a:lnTo>
                  <a:pt x="0" y="0"/>
                </a:lnTo>
                <a:lnTo>
                  <a:pt x="6728904" y="0"/>
                </a:lnTo>
                <a:lnTo>
                  <a:pt x="6728904" y="347298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456572" y="5911733"/>
            <a:ext cx="6735445" cy="3473450"/>
          </a:xfrm>
          <a:custGeom>
            <a:avLst/>
            <a:gdLst/>
            <a:ahLst/>
            <a:cxnLst/>
            <a:rect l="l" t="t" r="r" b="b"/>
            <a:pathLst>
              <a:path w="6735445" h="3473450">
                <a:moveTo>
                  <a:pt x="0" y="0"/>
                </a:moveTo>
                <a:lnTo>
                  <a:pt x="6734995" y="0"/>
                </a:lnTo>
                <a:lnTo>
                  <a:pt x="6734995" y="3472970"/>
                </a:lnTo>
                <a:lnTo>
                  <a:pt x="0" y="3472970"/>
                </a:lnTo>
                <a:lnTo>
                  <a:pt x="0" y="0"/>
                </a:lnTo>
                <a:close/>
              </a:path>
            </a:pathLst>
          </a:custGeom>
          <a:ln w="126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0683" y="226866"/>
            <a:ext cx="3477232" cy="81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50" b="0" i="0">
                <a:solidFill>
                  <a:srgbClr val="2E2E2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9930" y="4623943"/>
            <a:ext cx="12778740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827524" y="18696814"/>
            <a:ext cx="454355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09930" y="18696814"/>
            <a:ext cx="3265678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2992" y="18696814"/>
            <a:ext cx="3265678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8207" y="7920960"/>
            <a:ext cx="210566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b="1" i="1" spc="145" dirty="0">
                <a:latin typeface="Times New Roman"/>
                <a:cs typeface="Times New Roman"/>
              </a:rPr>
              <a:t>SOULTION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7122" y="6638471"/>
            <a:ext cx="12944475" cy="12908280"/>
            <a:chOff x="557122" y="6638471"/>
            <a:chExt cx="12944475" cy="12908280"/>
          </a:xfrm>
        </p:grpSpPr>
        <p:sp>
          <p:nvSpPr>
            <p:cNvPr id="4" name="object 4"/>
            <p:cNvSpPr/>
            <p:nvPr/>
          </p:nvSpPr>
          <p:spPr>
            <a:xfrm>
              <a:off x="8164539" y="8458275"/>
              <a:ext cx="2620645" cy="0"/>
            </a:xfrm>
            <a:custGeom>
              <a:avLst/>
              <a:gdLst/>
              <a:ahLst/>
              <a:cxnLst/>
              <a:rect l="l" t="t" r="r" b="b"/>
              <a:pathLst>
                <a:path w="2620645">
                  <a:moveTo>
                    <a:pt x="0" y="0"/>
                  </a:moveTo>
                  <a:lnTo>
                    <a:pt x="2620281" y="0"/>
                  </a:lnTo>
                </a:path>
              </a:pathLst>
            </a:custGeom>
            <a:ln w="12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7122" y="13227831"/>
              <a:ext cx="3616960" cy="0"/>
            </a:xfrm>
            <a:custGeom>
              <a:avLst/>
              <a:gdLst/>
              <a:ahLst/>
              <a:cxnLst/>
              <a:rect l="l" t="t" r="r" b="b"/>
              <a:pathLst>
                <a:path w="3616960">
                  <a:moveTo>
                    <a:pt x="0" y="0"/>
                  </a:moveTo>
                  <a:lnTo>
                    <a:pt x="3616716" y="0"/>
                  </a:lnTo>
                </a:path>
              </a:pathLst>
            </a:custGeom>
            <a:ln w="12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915" y="17583358"/>
              <a:ext cx="4521683" cy="1960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1701" y="17585956"/>
              <a:ext cx="4116945" cy="19604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4321" y="10233519"/>
              <a:ext cx="63500" cy="1428750"/>
            </a:xfrm>
            <a:custGeom>
              <a:avLst/>
              <a:gdLst/>
              <a:ahLst/>
              <a:cxnLst/>
              <a:rect l="l" t="t" r="r" b="b"/>
              <a:pathLst>
                <a:path w="63500" h="1428750">
                  <a:moveTo>
                    <a:pt x="63233" y="1392415"/>
                  </a:moveTo>
                  <a:lnTo>
                    <a:pt x="35814" y="1364983"/>
                  </a:lnTo>
                  <a:lnTo>
                    <a:pt x="27432" y="1364983"/>
                  </a:lnTo>
                  <a:lnTo>
                    <a:pt x="0" y="1392415"/>
                  </a:lnTo>
                  <a:lnTo>
                    <a:pt x="0" y="1400797"/>
                  </a:lnTo>
                  <a:lnTo>
                    <a:pt x="27432" y="1428229"/>
                  </a:lnTo>
                  <a:lnTo>
                    <a:pt x="35814" y="1428229"/>
                  </a:lnTo>
                  <a:lnTo>
                    <a:pt x="63233" y="1400797"/>
                  </a:lnTo>
                  <a:lnTo>
                    <a:pt x="63233" y="1396606"/>
                  </a:lnTo>
                  <a:lnTo>
                    <a:pt x="63233" y="1392415"/>
                  </a:lnTo>
                  <a:close/>
                </a:path>
                <a:path w="63500" h="1428750">
                  <a:moveTo>
                    <a:pt x="63233" y="936866"/>
                  </a:moveTo>
                  <a:lnTo>
                    <a:pt x="35814" y="909434"/>
                  </a:lnTo>
                  <a:lnTo>
                    <a:pt x="27432" y="909434"/>
                  </a:lnTo>
                  <a:lnTo>
                    <a:pt x="0" y="936866"/>
                  </a:lnTo>
                  <a:lnTo>
                    <a:pt x="0" y="945248"/>
                  </a:lnTo>
                  <a:lnTo>
                    <a:pt x="27432" y="972680"/>
                  </a:lnTo>
                  <a:lnTo>
                    <a:pt x="35814" y="972680"/>
                  </a:lnTo>
                  <a:lnTo>
                    <a:pt x="63233" y="945248"/>
                  </a:lnTo>
                  <a:lnTo>
                    <a:pt x="63233" y="941057"/>
                  </a:lnTo>
                  <a:lnTo>
                    <a:pt x="63233" y="936866"/>
                  </a:lnTo>
                  <a:close/>
                </a:path>
                <a:path w="63500" h="1428750">
                  <a:moveTo>
                    <a:pt x="63233" y="27419"/>
                  </a:moveTo>
                  <a:lnTo>
                    <a:pt x="35814" y="0"/>
                  </a:lnTo>
                  <a:lnTo>
                    <a:pt x="27432" y="0"/>
                  </a:lnTo>
                  <a:lnTo>
                    <a:pt x="0" y="27419"/>
                  </a:lnTo>
                  <a:lnTo>
                    <a:pt x="0" y="35814"/>
                  </a:lnTo>
                  <a:lnTo>
                    <a:pt x="27432" y="63233"/>
                  </a:lnTo>
                  <a:lnTo>
                    <a:pt x="35814" y="63233"/>
                  </a:lnTo>
                  <a:lnTo>
                    <a:pt x="63233" y="35814"/>
                  </a:lnTo>
                  <a:lnTo>
                    <a:pt x="63233" y="31610"/>
                  </a:lnTo>
                  <a:lnTo>
                    <a:pt x="63233" y="2741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03942" y="6655973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5813" y="63240"/>
                  </a:moveTo>
                  <a:lnTo>
                    <a:pt x="27427" y="63240"/>
                  </a:lnTo>
                  <a:lnTo>
                    <a:pt x="23393" y="62438"/>
                  </a:lnTo>
                  <a:lnTo>
                    <a:pt x="0" y="35813"/>
                  </a:lnTo>
                  <a:lnTo>
                    <a:pt x="0" y="27427"/>
                  </a:lnTo>
                  <a:lnTo>
                    <a:pt x="27427" y="0"/>
                  </a:lnTo>
                  <a:lnTo>
                    <a:pt x="35813" y="0"/>
                  </a:lnTo>
                  <a:lnTo>
                    <a:pt x="63240" y="27427"/>
                  </a:lnTo>
                  <a:lnTo>
                    <a:pt x="63240" y="31620"/>
                  </a:lnTo>
                  <a:lnTo>
                    <a:pt x="63240" y="35813"/>
                  </a:lnTo>
                  <a:lnTo>
                    <a:pt x="35813" y="63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4326" y="1068739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5813" y="63240"/>
                  </a:moveTo>
                  <a:lnTo>
                    <a:pt x="27427" y="63240"/>
                  </a:lnTo>
                  <a:lnTo>
                    <a:pt x="23393" y="62438"/>
                  </a:lnTo>
                  <a:lnTo>
                    <a:pt x="0" y="35813"/>
                  </a:lnTo>
                  <a:lnTo>
                    <a:pt x="0" y="27427"/>
                  </a:lnTo>
                  <a:lnTo>
                    <a:pt x="27427" y="0"/>
                  </a:lnTo>
                  <a:lnTo>
                    <a:pt x="35813" y="0"/>
                  </a:lnTo>
                  <a:lnTo>
                    <a:pt x="63240" y="27427"/>
                  </a:lnTo>
                  <a:lnTo>
                    <a:pt x="63240" y="31620"/>
                  </a:lnTo>
                  <a:lnTo>
                    <a:pt x="63240" y="35813"/>
                  </a:lnTo>
                  <a:lnTo>
                    <a:pt x="35813" y="6324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7122" y="17181218"/>
              <a:ext cx="2413000" cy="0"/>
            </a:xfrm>
            <a:custGeom>
              <a:avLst/>
              <a:gdLst/>
              <a:ahLst/>
              <a:cxnLst/>
              <a:rect l="l" t="t" r="r" b="b"/>
              <a:pathLst>
                <a:path w="2413000">
                  <a:moveTo>
                    <a:pt x="0" y="0"/>
                  </a:moveTo>
                  <a:lnTo>
                    <a:pt x="2412454" y="0"/>
                  </a:lnTo>
                </a:path>
              </a:pathLst>
            </a:custGeom>
            <a:ln w="12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6853" y="10216019"/>
              <a:ext cx="111125" cy="1467485"/>
            </a:xfrm>
            <a:custGeom>
              <a:avLst/>
              <a:gdLst/>
              <a:ahLst/>
              <a:cxnLst/>
              <a:rect l="l" t="t" r="r" b="b"/>
              <a:pathLst>
                <a:path w="111125" h="1467484">
                  <a:moveTo>
                    <a:pt x="110883" y="1412189"/>
                  </a:moveTo>
                  <a:lnTo>
                    <a:pt x="55118" y="1356423"/>
                  </a:lnTo>
                  <a:lnTo>
                    <a:pt x="0" y="1411541"/>
                  </a:lnTo>
                  <a:lnTo>
                    <a:pt x="55765" y="1467307"/>
                  </a:lnTo>
                  <a:lnTo>
                    <a:pt x="66306" y="1456766"/>
                  </a:lnTo>
                  <a:lnTo>
                    <a:pt x="110883" y="1412189"/>
                  </a:lnTo>
                  <a:close/>
                </a:path>
                <a:path w="111125" h="1467484">
                  <a:moveTo>
                    <a:pt x="110883" y="965200"/>
                  </a:moveTo>
                  <a:lnTo>
                    <a:pt x="55118" y="909434"/>
                  </a:lnTo>
                  <a:lnTo>
                    <a:pt x="0" y="964552"/>
                  </a:lnTo>
                  <a:lnTo>
                    <a:pt x="55765" y="1020318"/>
                  </a:lnTo>
                  <a:lnTo>
                    <a:pt x="110883" y="965200"/>
                  </a:lnTo>
                  <a:close/>
                </a:path>
                <a:path w="111125" h="1467484">
                  <a:moveTo>
                    <a:pt x="110883" y="510476"/>
                  </a:moveTo>
                  <a:lnTo>
                    <a:pt x="55118" y="454710"/>
                  </a:lnTo>
                  <a:lnTo>
                    <a:pt x="0" y="509828"/>
                  </a:lnTo>
                  <a:lnTo>
                    <a:pt x="55765" y="565594"/>
                  </a:lnTo>
                  <a:lnTo>
                    <a:pt x="110883" y="510476"/>
                  </a:lnTo>
                  <a:close/>
                </a:path>
                <a:path w="111125" h="1467484">
                  <a:moveTo>
                    <a:pt x="110883" y="55753"/>
                  </a:moveTo>
                  <a:lnTo>
                    <a:pt x="55118" y="0"/>
                  </a:lnTo>
                  <a:lnTo>
                    <a:pt x="0" y="55105"/>
                  </a:lnTo>
                  <a:lnTo>
                    <a:pt x="55765" y="110871"/>
                  </a:lnTo>
                  <a:lnTo>
                    <a:pt x="110883" y="5575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5062" y="6638471"/>
              <a:ext cx="110877" cy="1108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316104" y="7046636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5813" y="63240"/>
                  </a:moveTo>
                  <a:lnTo>
                    <a:pt x="27427" y="63240"/>
                  </a:lnTo>
                  <a:lnTo>
                    <a:pt x="23393" y="62438"/>
                  </a:lnTo>
                  <a:lnTo>
                    <a:pt x="0" y="35813"/>
                  </a:lnTo>
                  <a:lnTo>
                    <a:pt x="0" y="27427"/>
                  </a:lnTo>
                  <a:lnTo>
                    <a:pt x="27427" y="0"/>
                  </a:lnTo>
                  <a:lnTo>
                    <a:pt x="35813" y="0"/>
                  </a:lnTo>
                  <a:lnTo>
                    <a:pt x="63240" y="27427"/>
                  </a:lnTo>
                  <a:lnTo>
                    <a:pt x="63240" y="31620"/>
                  </a:lnTo>
                  <a:lnTo>
                    <a:pt x="63240" y="35813"/>
                  </a:lnTo>
                  <a:lnTo>
                    <a:pt x="35813" y="63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4340" y="7029134"/>
              <a:ext cx="111125" cy="111125"/>
            </a:xfrm>
            <a:custGeom>
              <a:avLst/>
              <a:gdLst/>
              <a:ahLst/>
              <a:cxnLst/>
              <a:rect l="l" t="t" r="r" b="b"/>
              <a:pathLst>
                <a:path w="111125" h="111125">
                  <a:moveTo>
                    <a:pt x="110877" y="55762"/>
                  </a:moveTo>
                  <a:lnTo>
                    <a:pt x="55761" y="110878"/>
                  </a:lnTo>
                  <a:lnTo>
                    <a:pt x="0" y="55115"/>
                  </a:lnTo>
                  <a:lnTo>
                    <a:pt x="55115" y="0"/>
                  </a:lnTo>
                  <a:lnTo>
                    <a:pt x="110877" y="5576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03942" y="74621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5813" y="63240"/>
                  </a:moveTo>
                  <a:lnTo>
                    <a:pt x="27427" y="63240"/>
                  </a:lnTo>
                  <a:lnTo>
                    <a:pt x="23393" y="62438"/>
                  </a:lnTo>
                  <a:lnTo>
                    <a:pt x="0" y="35813"/>
                  </a:lnTo>
                  <a:lnTo>
                    <a:pt x="0" y="27427"/>
                  </a:lnTo>
                  <a:lnTo>
                    <a:pt x="27427" y="0"/>
                  </a:lnTo>
                  <a:lnTo>
                    <a:pt x="35813" y="0"/>
                  </a:lnTo>
                  <a:lnTo>
                    <a:pt x="63240" y="27427"/>
                  </a:lnTo>
                  <a:lnTo>
                    <a:pt x="63240" y="31620"/>
                  </a:lnTo>
                  <a:lnTo>
                    <a:pt x="63240" y="35813"/>
                  </a:lnTo>
                  <a:lnTo>
                    <a:pt x="35813" y="63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94991" y="7444666"/>
              <a:ext cx="111125" cy="111125"/>
            </a:xfrm>
            <a:custGeom>
              <a:avLst/>
              <a:gdLst/>
              <a:ahLst/>
              <a:cxnLst/>
              <a:rect l="l" t="t" r="r" b="b"/>
              <a:pathLst>
                <a:path w="111125" h="111125">
                  <a:moveTo>
                    <a:pt x="55761" y="110878"/>
                  </a:moveTo>
                  <a:lnTo>
                    <a:pt x="0" y="55116"/>
                  </a:lnTo>
                  <a:lnTo>
                    <a:pt x="55116" y="0"/>
                  </a:lnTo>
                  <a:lnTo>
                    <a:pt x="110878" y="55762"/>
                  </a:lnTo>
                  <a:lnTo>
                    <a:pt x="55761" y="11087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9114" y="17583357"/>
              <a:ext cx="3471893" cy="19604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48884" y="17847588"/>
              <a:ext cx="1581008" cy="158100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44422" y="16638843"/>
            <a:ext cx="1600835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b="1" i="1" spc="170" dirty="0">
                <a:latin typeface="Times New Roman"/>
                <a:cs typeface="Times New Roman"/>
              </a:rPr>
              <a:t>R</a:t>
            </a:r>
            <a:r>
              <a:rPr sz="3000" b="1" i="1" spc="10" dirty="0">
                <a:latin typeface="Times New Roman"/>
                <a:cs typeface="Times New Roman"/>
              </a:rPr>
              <a:t>E</a:t>
            </a:r>
            <a:r>
              <a:rPr sz="3000" b="1" i="1" spc="155" dirty="0">
                <a:latin typeface="Times New Roman"/>
                <a:cs typeface="Times New Roman"/>
              </a:rPr>
              <a:t>S</a:t>
            </a:r>
            <a:r>
              <a:rPr sz="3000" b="1" i="1" spc="160" dirty="0">
                <a:latin typeface="Times New Roman"/>
                <a:cs typeface="Times New Roman"/>
              </a:rPr>
              <a:t>U</a:t>
            </a:r>
            <a:r>
              <a:rPr sz="3000" b="1" i="1" spc="180" dirty="0">
                <a:latin typeface="Times New Roman"/>
                <a:cs typeface="Times New Roman"/>
              </a:rPr>
              <a:t>L</a:t>
            </a:r>
            <a:r>
              <a:rPr sz="3000" b="1" i="1" spc="185" dirty="0">
                <a:latin typeface="Times New Roman"/>
                <a:cs typeface="Times New Roman"/>
              </a:rPr>
              <a:t>T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701701" y="148872"/>
            <a:ext cx="278955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spc="40" dirty="0">
                <a:latin typeface="Palace Script MT" panose="030303020206070C0B05" pitchFamily="66" charset="0"/>
              </a:rPr>
              <a:t>Fcit</a:t>
            </a:r>
            <a:r>
              <a:rPr sz="7200" spc="-290" dirty="0">
                <a:latin typeface="Georgia" panose="02040502050405020303" pitchFamily="18" charset="0"/>
              </a:rPr>
              <a:t> </a:t>
            </a:r>
            <a:r>
              <a:rPr sz="7200" spc="-140" dirty="0">
                <a:latin typeface="Palace Script MT" panose="030303020206070C0B05" pitchFamily="66" charset="0"/>
              </a:rPr>
              <a:t>News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369193" y="3700728"/>
            <a:ext cx="1330325" cy="558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36830">
              <a:lnSpc>
                <a:spcPct val="105000"/>
              </a:lnSpc>
              <a:spcBef>
                <a:spcPts val="10"/>
              </a:spcBef>
            </a:pPr>
            <a:r>
              <a:rPr sz="1700" spc="90" dirty="0">
                <a:solidFill>
                  <a:srgbClr val="464141"/>
                </a:solidFill>
                <a:latin typeface="Times New Roman"/>
                <a:cs typeface="Times New Roman"/>
              </a:rPr>
              <a:t>BASHAIER </a:t>
            </a:r>
            <a:r>
              <a:rPr sz="1700" spc="95" dirty="0">
                <a:solidFill>
                  <a:srgbClr val="464141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464141"/>
                </a:solidFill>
                <a:latin typeface="Times New Roman"/>
                <a:cs typeface="Times New Roman"/>
              </a:rPr>
              <a:t>A</a:t>
            </a:r>
            <a:r>
              <a:rPr sz="1700" spc="95" dirty="0">
                <a:solidFill>
                  <a:srgbClr val="464141"/>
                </a:solidFill>
                <a:latin typeface="Times New Roman"/>
                <a:cs typeface="Times New Roman"/>
              </a:rPr>
              <a:t>L</a:t>
            </a:r>
            <a:r>
              <a:rPr sz="1700" spc="85" dirty="0">
                <a:solidFill>
                  <a:srgbClr val="464141"/>
                </a:solidFill>
                <a:latin typeface="Times New Roman"/>
                <a:cs typeface="Times New Roman"/>
              </a:rPr>
              <a:t>A</a:t>
            </a:r>
            <a:r>
              <a:rPr sz="1700" spc="175" dirty="0">
                <a:solidFill>
                  <a:srgbClr val="464141"/>
                </a:solidFill>
                <a:latin typeface="Times New Roman"/>
                <a:cs typeface="Times New Roman"/>
              </a:rPr>
              <a:t>M</a:t>
            </a:r>
            <a:r>
              <a:rPr sz="1700" spc="85" dirty="0">
                <a:solidFill>
                  <a:srgbClr val="464141"/>
                </a:solidFill>
                <a:latin typeface="Times New Roman"/>
                <a:cs typeface="Times New Roman"/>
              </a:rPr>
              <a:t>O</a:t>
            </a:r>
            <a:r>
              <a:rPr sz="1700" spc="175" dirty="0">
                <a:solidFill>
                  <a:srgbClr val="464141"/>
                </a:solidFill>
                <a:latin typeface="Times New Roman"/>
                <a:cs typeface="Times New Roman"/>
              </a:rPr>
              <a:t>UD</a:t>
            </a:r>
            <a:r>
              <a:rPr sz="1700" spc="90" dirty="0">
                <a:solidFill>
                  <a:srgbClr val="464141"/>
                </a:solidFill>
                <a:latin typeface="Times New Roman"/>
                <a:cs typeface="Times New Roman"/>
              </a:rPr>
              <a:t>I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66051" y="3697024"/>
            <a:ext cx="1452880" cy="558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276860">
              <a:lnSpc>
                <a:spcPct val="105000"/>
              </a:lnSpc>
              <a:spcBef>
                <a:spcPts val="10"/>
              </a:spcBef>
            </a:pPr>
            <a:r>
              <a:rPr sz="1700" spc="140" dirty="0">
                <a:solidFill>
                  <a:srgbClr val="464141"/>
                </a:solidFill>
                <a:latin typeface="Times New Roman"/>
                <a:cs typeface="Times New Roman"/>
              </a:rPr>
              <a:t>GADAH </a:t>
            </a:r>
            <a:r>
              <a:rPr sz="1700" spc="145" dirty="0">
                <a:solidFill>
                  <a:srgbClr val="464141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464141"/>
                </a:solidFill>
                <a:latin typeface="Times New Roman"/>
                <a:cs typeface="Times New Roman"/>
              </a:rPr>
              <a:t>A</a:t>
            </a:r>
            <a:r>
              <a:rPr sz="1700" spc="95" dirty="0">
                <a:solidFill>
                  <a:srgbClr val="464141"/>
                </a:solidFill>
                <a:latin typeface="Times New Roman"/>
                <a:cs typeface="Times New Roman"/>
              </a:rPr>
              <a:t>L</a:t>
            </a:r>
            <a:r>
              <a:rPr sz="1700" spc="175" dirty="0">
                <a:solidFill>
                  <a:srgbClr val="464141"/>
                </a:solidFill>
                <a:latin typeface="Times New Roman"/>
                <a:cs typeface="Times New Roman"/>
              </a:rPr>
              <a:t>MU</a:t>
            </a:r>
            <a:r>
              <a:rPr sz="1700" spc="85" dirty="0">
                <a:solidFill>
                  <a:srgbClr val="464141"/>
                </a:solidFill>
                <a:latin typeface="Times New Roman"/>
                <a:cs typeface="Times New Roman"/>
              </a:rPr>
              <a:t>AI</a:t>
            </a:r>
            <a:r>
              <a:rPr sz="1700" spc="175" dirty="0">
                <a:solidFill>
                  <a:srgbClr val="464141"/>
                </a:solidFill>
                <a:latin typeface="Times New Roman"/>
                <a:cs typeface="Times New Roman"/>
              </a:rPr>
              <a:t>K</a:t>
            </a:r>
            <a:r>
              <a:rPr sz="1700" spc="95" dirty="0">
                <a:solidFill>
                  <a:srgbClr val="464141"/>
                </a:solidFill>
                <a:latin typeface="Times New Roman"/>
                <a:cs typeface="Times New Roman"/>
              </a:rPr>
              <a:t>E</a:t>
            </a:r>
            <a:r>
              <a:rPr sz="1700" spc="100" dirty="0">
                <a:solidFill>
                  <a:srgbClr val="464141"/>
                </a:solidFill>
                <a:latin typeface="Times New Roman"/>
                <a:cs typeface="Times New Roman"/>
              </a:rPr>
              <a:t>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14039" y="3675432"/>
            <a:ext cx="1249045" cy="558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132080">
              <a:lnSpc>
                <a:spcPct val="105000"/>
              </a:lnSpc>
              <a:spcBef>
                <a:spcPts val="10"/>
              </a:spcBef>
            </a:pPr>
            <a:r>
              <a:rPr sz="1700" spc="100" dirty="0">
                <a:solidFill>
                  <a:srgbClr val="464141"/>
                </a:solidFill>
                <a:latin typeface="Times New Roman"/>
                <a:cs typeface="Times New Roman"/>
              </a:rPr>
              <a:t>SHATHA </a:t>
            </a:r>
            <a:r>
              <a:rPr sz="1700" spc="105" dirty="0">
                <a:solidFill>
                  <a:srgbClr val="464141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464141"/>
                </a:solidFill>
                <a:latin typeface="Times New Roman"/>
                <a:cs typeface="Times New Roman"/>
              </a:rPr>
              <a:t>A</a:t>
            </a:r>
            <a:r>
              <a:rPr sz="1700" spc="95" dirty="0">
                <a:solidFill>
                  <a:srgbClr val="464141"/>
                </a:solidFill>
                <a:latin typeface="Times New Roman"/>
                <a:cs typeface="Times New Roman"/>
              </a:rPr>
              <a:t>L</a:t>
            </a:r>
            <a:r>
              <a:rPr sz="1700" spc="-10" dirty="0">
                <a:solidFill>
                  <a:srgbClr val="464141"/>
                </a:solidFill>
                <a:latin typeface="Times New Roman"/>
                <a:cs typeface="Times New Roman"/>
              </a:rPr>
              <a:t>S</a:t>
            </a:r>
            <a:r>
              <a:rPr sz="1700" spc="175" dirty="0">
                <a:solidFill>
                  <a:srgbClr val="464141"/>
                </a:solidFill>
                <a:latin typeface="Times New Roman"/>
                <a:cs typeface="Times New Roman"/>
              </a:rPr>
              <a:t>U</a:t>
            </a:r>
            <a:r>
              <a:rPr sz="1700" spc="95" dirty="0">
                <a:solidFill>
                  <a:srgbClr val="464141"/>
                </a:solidFill>
                <a:latin typeface="Times New Roman"/>
                <a:cs typeface="Times New Roman"/>
              </a:rPr>
              <a:t>L</a:t>
            </a:r>
            <a:r>
              <a:rPr sz="1700" spc="85" dirty="0">
                <a:solidFill>
                  <a:srgbClr val="464141"/>
                </a:solidFill>
                <a:latin typeface="Times New Roman"/>
                <a:cs typeface="Times New Roman"/>
              </a:rPr>
              <a:t>A</a:t>
            </a:r>
            <a:r>
              <a:rPr sz="1700" spc="175" dirty="0">
                <a:solidFill>
                  <a:srgbClr val="464141"/>
                </a:solidFill>
                <a:latin typeface="Times New Roman"/>
                <a:cs typeface="Times New Roman"/>
              </a:rPr>
              <a:t>M</a:t>
            </a:r>
            <a:r>
              <a:rPr sz="1700" spc="90" dirty="0">
                <a:solidFill>
                  <a:srgbClr val="464141"/>
                </a:solidFill>
                <a:latin typeface="Times New Roman"/>
                <a:cs typeface="Times New Roman"/>
              </a:rPr>
              <a:t>I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66915" y="3673605"/>
            <a:ext cx="1416685" cy="558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246379">
              <a:lnSpc>
                <a:spcPct val="105000"/>
              </a:lnSpc>
              <a:spcBef>
                <a:spcPts val="10"/>
              </a:spcBef>
            </a:pPr>
            <a:r>
              <a:rPr sz="1700" spc="120" dirty="0">
                <a:solidFill>
                  <a:srgbClr val="464141"/>
                </a:solidFill>
                <a:latin typeface="Times New Roman"/>
                <a:cs typeface="Times New Roman"/>
              </a:rPr>
              <a:t>RAWAN </a:t>
            </a:r>
            <a:r>
              <a:rPr sz="1700" spc="125" dirty="0">
                <a:solidFill>
                  <a:srgbClr val="464141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464141"/>
                </a:solidFill>
                <a:latin typeface="Times New Roman"/>
                <a:cs typeface="Times New Roman"/>
              </a:rPr>
              <a:t>A</a:t>
            </a:r>
            <a:r>
              <a:rPr sz="1700" spc="95" dirty="0">
                <a:solidFill>
                  <a:srgbClr val="464141"/>
                </a:solidFill>
                <a:latin typeface="Times New Roman"/>
                <a:cs typeface="Times New Roman"/>
              </a:rPr>
              <a:t>L</a:t>
            </a:r>
            <a:r>
              <a:rPr sz="1700" spc="175" dirty="0">
                <a:solidFill>
                  <a:srgbClr val="464141"/>
                </a:solidFill>
                <a:latin typeface="Times New Roman"/>
                <a:cs typeface="Times New Roman"/>
              </a:rPr>
              <a:t>M</a:t>
            </a:r>
            <a:r>
              <a:rPr sz="1700" spc="95" dirty="0">
                <a:solidFill>
                  <a:srgbClr val="464141"/>
                </a:solidFill>
                <a:latin typeface="Times New Roman"/>
                <a:cs typeface="Times New Roman"/>
              </a:rPr>
              <a:t>E</a:t>
            </a:r>
            <a:r>
              <a:rPr sz="1700" spc="-10" dirty="0">
                <a:solidFill>
                  <a:srgbClr val="464141"/>
                </a:solidFill>
                <a:latin typeface="Times New Roman"/>
                <a:cs typeface="Times New Roman"/>
              </a:rPr>
              <a:t>S</a:t>
            </a:r>
            <a:r>
              <a:rPr sz="1700" spc="175" dirty="0">
                <a:solidFill>
                  <a:srgbClr val="464141"/>
                </a:solidFill>
                <a:latin typeface="Times New Roman"/>
                <a:cs typeface="Times New Roman"/>
              </a:rPr>
              <a:t>H</a:t>
            </a:r>
            <a:r>
              <a:rPr sz="1700" spc="85" dirty="0">
                <a:solidFill>
                  <a:srgbClr val="464141"/>
                </a:solidFill>
                <a:latin typeface="Times New Roman"/>
                <a:cs typeface="Times New Roman"/>
              </a:rPr>
              <a:t>A</a:t>
            </a:r>
            <a:r>
              <a:rPr sz="1700" spc="180" dirty="0">
                <a:solidFill>
                  <a:srgbClr val="464141"/>
                </a:solidFill>
                <a:latin typeface="Times New Roman"/>
                <a:cs typeface="Times New Roman"/>
              </a:rPr>
              <a:t>R</a:t>
            </a:r>
            <a:r>
              <a:rPr sz="1700" spc="90" dirty="0">
                <a:solidFill>
                  <a:srgbClr val="464141"/>
                </a:solidFill>
                <a:latin typeface="Times New Roman"/>
                <a:cs typeface="Times New Roman"/>
              </a:rPr>
              <a:t>I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9642" y="2796764"/>
            <a:ext cx="10925175" cy="7861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304"/>
              </a:lnSpc>
              <a:spcBef>
                <a:spcPts val="130"/>
              </a:spcBef>
            </a:pPr>
            <a:r>
              <a:rPr sz="2850" i="1" spc="25" dirty="0">
                <a:solidFill>
                  <a:srgbClr val="29863D"/>
                </a:solidFill>
                <a:latin typeface="Georgia"/>
                <a:cs typeface="Georgia"/>
              </a:rPr>
              <a:t>SCHOLAR'S</a:t>
            </a:r>
            <a:r>
              <a:rPr sz="2850" i="1" spc="305" dirty="0">
                <a:solidFill>
                  <a:srgbClr val="29863D"/>
                </a:solidFill>
                <a:latin typeface="Georgia"/>
                <a:cs typeface="Georgia"/>
              </a:rPr>
              <a:t> </a:t>
            </a:r>
            <a:r>
              <a:rPr sz="2850" i="1" spc="120" dirty="0">
                <a:solidFill>
                  <a:srgbClr val="29863D"/>
                </a:solidFill>
                <a:latin typeface="Georgia"/>
                <a:cs typeface="Georgia"/>
              </a:rPr>
              <a:t>UNIFIED</a:t>
            </a:r>
            <a:r>
              <a:rPr sz="2850" i="1" spc="310" dirty="0">
                <a:solidFill>
                  <a:srgbClr val="29863D"/>
                </a:solidFill>
                <a:latin typeface="Georgia"/>
                <a:cs typeface="Georgia"/>
              </a:rPr>
              <a:t> </a:t>
            </a:r>
            <a:r>
              <a:rPr sz="2850" i="1" spc="35" dirty="0">
                <a:solidFill>
                  <a:srgbClr val="29863D"/>
                </a:solidFill>
                <a:latin typeface="Georgia"/>
                <a:cs typeface="Georgia"/>
              </a:rPr>
              <a:t>PROGRESS</a:t>
            </a:r>
            <a:r>
              <a:rPr sz="2850" i="1" spc="310" dirty="0">
                <a:solidFill>
                  <a:srgbClr val="29863D"/>
                </a:solidFill>
                <a:latin typeface="Georgia"/>
                <a:cs typeface="Georgia"/>
              </a:rPr>
              <a:t> </a:t>
            </a:r>
            <a:r>
              <a:rPr sz="2850" i="1" spc="-245" dirty="0">
                <a:solidFill>
                  <a:srgbClr val="29863D"/>
                </a:solidFill>
                <a:latin typeface="Georgia"/>
                <a:cs typeface="Georgia"/>
              </a:rPr>
              <a:t>&amp;</a:t>
            </a:r>
            <a:r>
              <a:rPr sz="2850" i="1" spc="310" dirty="0">
                <a:solidFill>
                  <a:srgbClr val="29863D"/>
                </a:solidFill>
                <a:latin typeface="Georgia"/>
                <a:cs typeface="Georgia"/>
              </a:rPr>
              <a:t> </a:t>
            </a:r>
            <a:r>
              <a:rPr sz="2850" i="1" spc="160" dirty="0">
                <a:solidFill>
                  <a:srgbClr val="29863D"/>
                </a:solidFill>
                <a:latin typeface="Georgia"/>
                <a:cs typeface="Georgia"/>
              </a:rPr>
              <a:t>EFFICIENCY</a:t>
            </a:r>
            <a:r>
              <a:rPr sz="2850" i="1" spc="310" dirty="0">
                <a:solidFill>
                  <a:srgbClr val="29863D"/>
                </a:solidFill>
                <a:latin typeface="Georgia"/>
                <a:cs typeface="Georgia"/>
              </a:rPr>
              <a:t> </a:t>
            </a:r>
            <a:r>
              <a:rPr sz="2850" i="1" spc="75" dirty="0">
                <a:solidFill>
                  <a:srgbClr val="29863D"/>
                </a:solidFill>
                <a:latin typeface="Georgia"/>
                <a:cs typeface="Georgia"/>
              </a:rPr>
              <a:t>RESOURCE</a:t>
            </a:r>
            <a:endParaRPr sz="2850" dirty="0">
              <a:latin typeface="Georgia"/>
              <a:cs typeface="Georgia"/>
            </a:endParaRPr>
          </a:p>
          <a:p>
            <a:pPr marL="246379" algn="ctr">
              <a:lnSpc>
                <a:spcPts val="2645"/>
              </a:lnSpc>
            </a:pPr>
            <a:r>
              <a:rPr sz="2300" spc="270" dirty="0">
                <a:solidFill>
                  <a:srgbClr val="464141"/>
                </a:solidFill>
                <a:latin typeface="Cambria"/>
                <a:cs typeface="Cambria"/>
              </a:rPr>
              <a:t>GROUP</a:t>
            </a:r>
            <a:r>
              <a:rPr sz="2300" spc="-25" dirty="0">
                <a:solidFill>
                  <a:srgbClr val="464141"/>
                </a:solidFill>
                <a:latin typeface="Cambria"/>
                <a:cs typeface="Cambria"/>
              </a:rPr>
              <a:t> </a:t>
            </a:r>
            <a:r>
              <a:rPr sz="2300" spc="35" dirty="0">
                <a:solidFill>
                  <a:srgbClr val="464141"/>
                </a:solidFill>
                <a:latin typeface="Cambria"/>
                <a:cs typeface="Cambria"/>
              </a:rPr>
              <a:t>5</a:t>
            </a:r>
            <a:endParaRPr sz="2300" dirty="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6572" y="5911728"/>
            <a:ext cx="6729095" cy="34734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745"/>
              </a:spcBef>
              <a:tabLst>
                <a:tab pos="3882390" algn="l"/>
              </a:tabLst>
            </a:pPr>
            <a:r>
              <a:rPr sz="3000" b="1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ABSTRACT	</a:t>
            </a:r>
            <a:endParaRPr sz="3000">
              <a:latin typeface="Times New Roman"/>
              <a:cs typeface="Times New Roman"/>
            </a:endParaRPr>
          </a:p>
          <a:p>
            <a:pPr marL="377190" marR="173355">
              <a:lnSpc>
                <a:spcPct val="117400"/>
              </a:lnSpc>
              <a:spcBef>
                <a:spcPts val="645"/>
              </a:spcBef>
            </a:pPr>
            <a:r>
              <a:rPr sz="2050" spc="135" dirty="0">
                <a:latin typeface="Times New Roman"/>
                <a:cs typeface="Times New Roman"/>
              </a:rPr>
              <a:t>SUPER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is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120" dirty="0">
                <a:latin typeface="Times New Roman"/>
                <a:cs typeface="Times New Roman"/>
              </a:rPr>
              <a:t>a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50" dirty="0">
                <a:latin typeface="Times New Roman"/>
                <a:cs typeface="Times New Roman"/>
              </a:rPr>
              <a:t>web-based</a:t>
            </a:r>
            <a:r>
              <a:rPr sz="2050" spc="5" dirty="0">
                <a:latin typeface="Times New Roman"/>
                <a:cs typeface="Times New Roman"/>
              </a:rPr>
              <a:t> </a:t>
            </a:r>
            <a:r>
              <a:rPr sz="2050" spc="85" dirty="0">
                <a:latin typeface="Times New Roman"/>
                <a:cs typeface="Times New Roman"/>
              </a:rPr>
              <a:t>platform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40" dirty="0">
                <a:latin typeface="Times New Roman"/>
                <a:cs typeface="Times New Roman"/>
              </a:rPr>
              <a:t>designed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114" dirty="0">
                <a:latin typeface="Times New Roman"/>
                <a:cs typeface="Times New Roman"/>
              </a:rPr>
              <a:t>to</a:t>
            </a:r>
            <a:r>
              <a:rPr sz="2050" spc="5" dirty="0">
                <a:latin typeface="Times New Roman"/>
                <a:cs typeface="Times New Roman"/>
              </a:rPr>
              <a:t> </a:t>
            </a:r>
            <a:r>
              <a:rPr sz="2050" spc="50" dirty="0">
                <a:latin typeface="Times New Roman"/>
                <a:cs typeface="Times New Roman"/>
              </a:rPr>
              <a:t>streamline </a:t>
            </a:r>
            <a:r>
              <a:rPr sz="2050" spc="-500" dirty="0">
                <a:latin typeface="Times New Roman"/>
                <a:cs typeface="Times New Roman"/>
              </a:rPr>
              <a:t> </a:t>
            </a:r>
            <a:r>
              <a:rPr sz="2050" spc="75" dirty="0">
                <a:latin typeface="Times New Roman"/>
                <a:cs typeface="Times New Roman"/>
              </a:rPr>
              <a:t>the </a:t>
            </a:r>
            <a:r>
              <a:rPr sz="2050" spc="145" dirty="0">
                <a:latin typeface="Times New Roman"/>
                <a:cs typeface="Times New Roman"/>
              </a:rPr>
              <a:t>PhD </a:t>
            </a:r>
            <a:r>
              <a:rPr sz="2050" spc="30" dirty="0">
                <a:latin typeface="Times New Roman"/>
                <a:cs typeface="Times New Roman"/>
              </a:rPr>
              <a:t>experience </a:t>
            </a:r>
            <a:r>
              <a:rPr sz="2050" spc="120" dirty="0">
                <a:latin typeface="Times New Roman"/>
                <a:cs typeface="Times New Roman"/>
              </a:rPr>
              <a:t>at </a:t>
            </a:r>
            <a:r>
              <a:rPr sz="2050" spc="80" dirty="0">
                <a:latin typeface="Times New Roman"/>
                <a:cs typeface="Times New Roman"/>
              </a:rPr>
              <a:t>King </a:t>
            </a:r>
            <a:r>
              <a:rPr sz="2050" spc="60" dirty="0">
                <a:latin typeface="Times New Roman"/>
                <a:cs typeface="Times New Roman"/>
              </a:rPr>
              <a:t>Abdulaziz </a:t>
            </a:r>
            <a:r>
              <a:rPr sz="2050" spc="55" dirty="0">
                <a:latin typeface="Times New Roman"/>
                <a:cs typeface="Times New Roman"/>
              </a:rPr>
              <a:t>University. </a:t>
            </a:r>
            <a:r>
              <a:rPr sz="2050" spc="114" dirty="0">
                <a:latin typeface="Times New Roman"/>
                <a:cs typeface="Times New Roman"/>
              </a:rPr>
              <a:t>It </a:t>
            </a:r>
            <a:r>
              <a:rPr sz="2050" spc="120" dirty="0">
                <a:latin typeface="Times New Roman"/>
                <a:cs typeface="Times New Roman"/>
              </a:rPr>
              <a:t> </a:t>
            </a:r>
            <a:r>
              <a:rPr sz="2050" spc="55" dirty="0">
                <a:latin typeface="Times New Roman"/>
                <a:cs typeface="Times New Roman"/>
              </a:rPr>
              <a:t>provides </a:t>
            </a:r>
            <a:r>
              <a:rPr sz="2050" spc="70" dirty="0">
                <a:latin typeface="Times New Roman"/>
                <a:cs typeface="Times New Roman"/>
              </a:rPr>
              <a:t>students </a:t>
            </a:r>
            <a:r>
              <a:rPr sz="2050" spc="114" dirty="0">
                <a:latin typeface="Times New Roman"/>
                <a:cs typeface="Times New Roman"/>
              </a:rPr>
              <a:t>and </a:t>
            </a:r>
            <a:r>
              <a:rPr sz="2050" spc="85" dirty="0">
                <a:latin typeface="Times New Roman"/>
                <a:cs typeface="Times New Roman"/>
              </a:rPr>
              <a:t>coordinators </a:t>
            </a:r>
            <a:r>
              <a:rPr sz="2050" spc="55" dirty="0">
                <a:latin typeface="Times New Roman"/>
                <a:cs typeface="Times New Roman"/>
              </a:rPr>
              <a:t>with </a:t>
            </a:r>
            <a:r>
              <a:rPr sz="2050" spc="65" dirty="0">
                <a:latin typeface="Times New Roman"/>
                <a:cs typeface="Times New Roman"/>
              </a:rPr>
              <a:t>tools </a:t>
            </a:r>
            <a:r>
              <a:rPr sz="2050" spc="75" dirty="0">
                <a:latin typeface="Times New Roman"/>
                <a:cs typeface="Times New Roman"/>
              </a:rPr>
              <a:t>for </a:t>
            </a:r>
            <a:r>
              <a:rPr sz="2050" spc="45" dirty="0">
                <a:latin typeface="Times New Roman"/>
                <a:cs typeface="Times New Roman"/>
              </a:rPr>
              <a:t>real- </a:t>
            </a:r>
            <a:r>
              <a:rPr sz="2050" spc="-500" dirty="0">
                <a:latin typeface="Times New Roman"/>
                <a:cs typeface="Times New Roman"/>
              </a:rPr>
              <a:t> </a:t>
            </a:r>
            <a:r>
              <a:rPr sz="2050" spc="50" dirty="0">
                <a:latin typeface="Times New Roman"/>
                <a:cs typeface="Times New Roman"/>
              </a:rPr>
              <a:t>time </a:t>
            </a:r>
            <a:r>
              <a:rPr sz="2050" spc="55" dirty="0">
                <a:latin typeface="Times New Roman"/>
                <a:cs typeface="Times New Roman"/>
              </a:rPr>
              <a:t>progress </a:t>
            </a:r>
            <a:r>
              <a:rPr sz="2050" spc="65" dirty="0">
                <a:latin typeface="Times New Roman"/>
                <a:cs typeface="Times New Roman"/>
              </a:rPr>
              <a:t>tracking, </a:t>
            </a:r>
            <a:r>
              <a:rPr sz="2050" spc="55" dirty="0">
                <a:latin typeface="Times New Roman"/>
                <a:cs typeface="Times New Roman"/>
              </a:rPr>
              <a:t>academic </a:t>
            </a:r>
            <a:r>
              <a:rPr sz="2050" spc="70" dirty="0">
                <a:latin typeface="Times New Roman"/>
                <a:cs typeface="Times New Roman"/>
              </a:rPr>
              <a:t>calendar integration. </a:t>
            </a:r>
            <a:r>
              <a:rPr sz="2050" spc="75" dirty="0">
                <a:latin typeface="Times New Roman"/>
                <a:cs typeface="Times New Roman"/>
              </a:rPr>
              <a:t> </a:t>
            </a:r>
            <a:r>
              <a:rPr sz="2050" spc="55" dirty="0">
                <a:latin typeface="Times New Roman"/>
                <a:cs typeface="Times New Roman"/>
              </a:rPr>
              <a:t>This </a:t>
            </a:r>
            <a:r>
              <a:rPr sz="2050" spc="40" dirty="0">
                <a:latin typeface="Times New Roman"/>
                <a:cs typeface="Times New Roman"/>
              </a:rPr>
              <a:t>initiative </a:t>
            </a:r>
            <a:r>
              <a:rPr sz="2050" spc="50" dirty="0">
                <a:latin typeface="Times New Roman"/>
                <a:cs typeface="Times New Roman"/>
              </a:rPr>
              <a:t>aims </a:t>
            </a:r>
            <a:r>
              <a:rPr sz="2050" spc="114" dirty="0">
                <a:latin typeface="Times New Roman"/>
                <a:cs typeface="Times New Roman"/>
              </a:rPr>
              <a:t>to </a:t>
            </a:r>
            <a:r>
              <a:rPr sz="2050" spc="65" dirty="0">
                <a:latin typeface="Times New Roman"/>
                <a:cs typeface="Times New Roman"/>
              </a:rPr>
              <a:t>enhance </a:t>
            </a:r>
            <a:r>
              <a:rPr sz="2050" spc="75" dirty="0">
                <a:latin typeface="Times New Roman"/>
                <a:cs typeface="Times New Roman"/>
              </a:rPr>
              <a:t>the </a:t>
            </a:r>
            <a:r>
              <a:rPr sz="2050" spc="5" dirty="0">
                <a:latin typeface="Times New Roman"/>
                <a:cs typeface="Times New Roman"/>
              </a:rPr>
              <a:t>efficiency </a:t>
            </a:r>
            <a:r>
              <a:rPr sz="2050" spc="60" dirty="0">
                <a:latin typeface="Times New Roman"/>
                <a:cs typeface="Times New Roman"/>
              </a:rPr>
              <a:t>of </a:t>
            </a:r>
            <a:r>
              <a:rPr sz="2050" spc="145" dirty="0">
                <a:latin typeface="Times New Roman"/>
                <a:cs typeface="Times New Roman"/>
              </a:rPr>
              <a:t>PhD </a:t>
            </a:r>
            <a:r>
              <a:rPr sz="2050" spc="150" dirty="0">
                <a:latin typeface="Times New Roman"/>
                <a:cs typeface="Times New Roman"/>
              </a:rPr>
              <a:t> </a:t>
            </a:r>
            <a:r>
              <a:rPr sz="2050" spc="95" dirty="0">
                <a:latin typeface="Times New Roman"/>
                <a:cs typeface="Times New Roman"/>
              </a:rPr>
              <a:t>program </a:t>
            </a:r>
            <a:r>
              <a:rPr sz="2050" spc="80" dirty="0">
                <a:latin typeface="Times New Roman"/>
                <a:cs typeface="Times New Roman"/>
              </a:rPr>
              <a:t>management </a:t>
            </a:r>
            <a:r>
              <a:rPr sz="2050" spc="114" dirty="0">
                <a:latin typeface="Times New Roman"/>
                <a:cs typeface="Times New Roman"/>
              </a:rPr>
              <a:t>and </a:t>
            </a:r>
            <a:r>
              <a:rPr sz="2050" spc="60" dirty="0">
                <a:latin typeface="Times New Roman"/>
                <a:cs typeface="Times New Roman"/>
              </a:rPr>
              <a:t>improve </a:t>
            </a:r>
            <a:r>
              <a:rPr sz="2050" spc="90" dirty="0">
                <a:latin typeface="Times New Roman"/>
                <a:cs typeface="Times New Roman"/>
              </a:rPr>
              <a:t>graduation </a:t>
            </a:r>
            <a:r>
              <a:rPr sz="2050" spc="95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Times New Roman"/>
                <a:cs typeface="Times New Roman"/>
              </a:rPr>
              <a:t>outcomes.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4934" y="9299974"/>
            <a:ext cx="5864860" cy="283845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000" b="1" i="1" spc="90" dirty="0">
                <a:latin typeface="Times New Roman"/>
                <a:cs typeface="Times New Roman"/>
              </a:rPr>
              <a:t>OBJECTIVES</a:t>
            </a:r>
            <a:endParaRPr sz="3000">
              <a:latin typeface="Times New Roman"/>
              <a:cs typeface="Times New Roman"/>
            </a:endParaRPr>
          </a:p>
          <a:p>
            <a:pPr marL="572770" marR="1640205">
              <a:lnSpc>
                <a:spcPts val="3570"/>
              </a:lnSpc>
              <a:spcBef>
                <a:spcPts val="145"/>
              </a:spcBef>
            </a:pPr>
            <a:r>
              <a:rPr sz="2050" spc="20" dirty="0">
                <a:solidFill>
                  <a:srgbClr val="231F20"/>
                </a:solidFill>
                <a:latin typeface="Times New Roman"/>
                <a:cs typeface="Times New Roman"/>
              </a:rPr>
              <a:t>Build</a:t>
            </a:r>
            <a:r>
              <a:rPr sz="2050" spc="-6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120" dirty="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sz="2050" spc="-5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35" dirty="0">
                <a:solidFill>
                  <a:srgbClr val="231F20"/>
                </a:solidFill>
                <a:latin typeface="Times New Roman"/>
                <a:cs typeface="Times New Roman"/>
              </a:rPr>
              <a:t>Comprehensive</a:t>
            </a:r>
            <a:r>
              <a:rPr sz="2050" spc="-5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75" dirty="0">
                <a:solidFill>
                  <a:srgbClr val="231F20"/>
                </a:solidFill>
                <a:latin typeface="Times New Roman"/>
                <a:cs typeface="Times New Roman"/>
              </a:rPr>
              <a:t>Database </a:t>
            </a:r>
            <a:r>
              <a:rPr sz="2050" spc="-49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35" dirty="0">
                <a:solidFill>
                  <a:srgbClr val="231F20"/>
                </a:solidFill>
                <a:latin typeface="Times New Roman"/>
                <a:cs typeface="Times New Roman"/>
              </a:rPr>
              <a:t>Centralized</a:t>
            </a:r>
            <a:r>
              <a:rPr sz="2050" spc="-4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Times New Roman"/>
                <a:cs typeface="Times New Roman"/>
              </a:rPr>
              <a:t>Web</a:t>
            </a:r>
            <a:r>
              <a:rPr sz="2050" spc="-4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Times New Roman"/>
                <a:cs typeface="Times New Roman"/>
              </a:rPr>
              <a:t>Platform</a:t>
            </a:r>
            <a:endParaRPr sz="2050">
              <a:latin typeface="Times New Roman"/>
              <a:cs typeface="Times New Roman"/>
            </a:endParaRPr>
          </a:p>
          <a:p>
            <a:pPr marL="572770">
              <a:lnSpc>
                <a:spcPct val="100000"/>
              </a:lnSpc>
              <a:spcBef>
                <a:spcPts val="825"/>
              </a:spcBef>
            </a:pPr>
            <a:r>
              <a:rPr sz="2050" spc="35" dirty="0">
                <a:solidFill>
                  <a:srgbClr val="231F20"/>
                </a:solidFill>
                <a:latin typeface="Times New Roman"/>
                <a:cs typeface="Times New Roman"/>
              </a:rPr>
              <a:t>Real-Time</a:t>
            </a:r>
            <a:r>
              <a:rPr sz="205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Times New Roman"/>
                <a:cs typeface="Times New Roman"/>
              </a:rPr>
              <a:t>Management</a:t>
            </a:r>
            <a:r>
              <a:rPr sz="205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45" dirty="0">
                <a:solidFill>
                  <a:srgbClr val="231F20"/>
                </a:solidFill>
                <a:latin typeface="Times New Roman"/>
                <a:cs typeface="Times New Roman"/>
              </a:rPr>
              <a:t>Tools</a:t>
            </a:r>
            <a:r>
              <a:rPr sz="205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Times New Roman"/>
                <a:cs typeface="Times New Roman"/>
              </a:rPr>
              <a:t>for</a:t>
            </a:r>
            <a:r>
              <a:rPr sz="205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70" dirty="0">
                <a:solidFill>
                  <a:srgbClr val="231F20"/>
                </a:solidFill>
                <a:latin typeface="Times New Roman"/>
                <a:cs typeface="Times New Roman"/>
              </a:rPr>
              <a:t>Coordinators</a:t>
            </a:r>
            <a:endParaRPr sz="2050">
              <a:latin typeface="Times New Roman"/>
              <a:cs typeface="Times New Roman"/>
            </a:endParaRPr>
          </a:p>
          <a:p>
            <a:pPr marL="572770" marR="163195">
              <a:lnSpc>
                <a:spcPct val="121500"/>
              </a:lnSpc>
              <a:spcBef>
                <a:spcPts val="600"/>
              </a:spcBef>
            </a:pPr>
            <a:r>
              <a:rPr sz="2050" spc="60" dirty="0">
                <a:solidFill>
                  <a:srgbClr val="231F20"/>
                </a:solidFill>
                <a:latin typeface="Times New Roman"/>
                <a:cs typeface="Times New Roman"/>
              </a:rPr>
              <a:t>Keep</a:t>
            </a:r>
            <a:r>
              <a:rPr sz="205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45" dirty="0">
                <a:solidFill>
                  <a:srgbClr val="231F20"/>
                </a:solidFill>
                <a:latin typeface="Times New Roman"/>
                <a:cs typeface="Times New Roman"/>
              </a:rPr>
              <a:t>students</a:t>
            </a:r>
            <a:r>
              <a:rPr sz="205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75" dirty="0">
                <a:solidFill>
                  <a:srgbClr val="231F20"/>
                </a:solidFill>
                <a:latin typeface="Times New Roman"/>
                <a:cs typeface="Times New Roman"/>
              </a:rPr>
              <a:t>updated</a:t>
            </a:r>
            <a:r>
              <a:rPr sz="205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100" dirty="0">
                <a:solidFill>
                  <a:srgbClr val="231F20"/>
                </a:solidFill>
                <a:latin typeface="Times New Roman"/>
                <a:cs typeface="Times New Roman"/>
              </a:rPr>
              <a:t>on</a:t>
            </a:r>
            <a:r>
              <a:rPr sz="205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75" dirty="0">
                <a:solidFill>
                  <a:srgbClr val="231F20"/>
                </a:solidFill>
                <a:latin typeface="Times New Roman"/>
                <a:cs typeface="Times New Roman"/>
              </a:rPr>
              <a:t>important</a:t>
            </a:r>
            <a:r>
              <a:rPr sz="2050" spc="-3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45" dirty="0">
                <a:solidFill>
                  <a:srgbClr val="231F20"/>
                </a:solidFill>
                <a:latin typeface="Times New Roman"/>
                <a:cs typeface="Times New Roman"/>
              </a:rPr>
              <a:t>dates</a:t>
            </a:r>
            <a:r>
              <a:rPr sz="205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95" dirty="0">
                <a:solidFill>
                  <a:srgbClr val="231F20"/>
                </a:solidFill>
                <a:latin typeface="Times New Roman"/>
                <a:cs typeface="Times New Roman"/>
              </a:rPr>
              <a:t>and </a:t>
            </a:r>
            <a:r>
              <a:rPr sz="2050" spc="-50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25" dirty="0">
                <a:solidFill>
                  <a:srgbClr val="231F20"/>
                </a:solidFill>
                <a:latin typeface="Times New Roman"/>
                <a:cs typeface="Times New Roman"/>
              </a:rPr>
              <a:t>deadlines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64933" y="14091166"/>
            <a:ext cx="1364615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b="1" i="1" spc="180" dirty="0">
                <a:latin typeface="Times New Roman"/>
                <a:cs typeface="Times New Roman"/>
              </a:rPr>
              <a:t>T</a:t>
            </a:r>
            <a:r>
              <a:rPr sz="3000" b="1" i="1" spc="160" dirty="0">
                <a:latin typeface="Times New Roman"/>
                <a:cs typeface="Times New Roman"/>
              </a:rPr>
              <a:t>OO</a:t>
            </a:r>
            <a:r>
              <a:rPr sz="3000" b="1" i="1" spc="180" dirty="0">
                <a:latin typeface="Times New Roman"/>
                <a:cs typeface="Times New Roman"/>
              </a:rPr>
              <a:t>L</a:t>
            </a:r>
            <a:r>
              <a:rPr sz="3000" b="1" i="1" spc="160" dirty="0">
                <a:latin typeface="Times New Roman"/>
                <a:cs typeface="Times New Roman"/>
              </a:rPr>
              <a:t>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58935" y="5918405"/>
            <a:ext cx="5165090" cy="170433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3000" b="1" i="1" spc="150" dirty="0">
                <a:latin typeface="Times New Roman"/>
                <a:cs typeface="Times New Roman"/>
              </a:rPr>
              <a:t>PROBLEM</a:t>
            </a:r>
            <a:r>
              <a:rPr sz="3000" b="1" i="1" spc="-30" dirty="0">
                <a:latin typeface="Times New Roman"/>
                <a:cs typeface="Times New Roman"/>
              </a:rPr>
              <a:t> </a:t>
            </a:r>
            <a:r>
              <a:rPr sz="3000" b="1" i="1" spc="65" dirty="0">
                <a:latin typeface="Times New Roman"/>
                <a:cs typeface="Times New Roman"/>
              </a:rPr>
              <a:t>DEFINITION</a:t>
            </a:r>
            <a:endParaRPr sz="30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spcBef>
                <a:spcPts val="330"/>
              </a:spcBef>
            </a:pPr>
            <a:r>
              <a:rPr sz="2050" spc="85" dirty="0">
                <a:latin typeface="Times New Roman"/>
                <a:cs typeface="Times New Roman"/>
              </a:rPr>
              <a:t>Lack</a:t>
            </a:r>
            <a:r>
              <a:rPr sz="2050" spc="-20" dirty="0">
                <a:latin typeface="Times New Roman"/>
                <a:cs typeface="Times New Roman"/>
              </a:rPr>
              <a:t> </a:t>
            </a:r>
            <a:r>
              <a:rPr sz="2050" spc="55" dirty="0">
                <a:latin typeface="Times New Roman"/>
                <a:cs typeface="Times New Roman"/>
              </a:rPr>
              <a:t>of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spc="55" dirty="0">
                <a:latin typeface="Times New Roman"/>
                <a:cs typeface="Times New Roman"/>
              </a:rPr>
              <a:t>Unified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spc="30" dirty="0">
                <a:latin typeface="Times New Roman"/>
                <a:cs typeface="Times New Roman"/>
              </a:rPr>
              <a:t>System</a:t>
            </a:r>
            <a:endParaRPr sz="2050" dirty="0">
              <a:latin typeface="Times New Roman"/>
              <a:cs typeface="Times New Roman"/>
            </a:endParaRPr>
          </a:p>
          <a:p>
            <a:pPr marL="418465" marR="5080" indent="12065">
              <a:lnSpc>
                <a:spcPts val="3270"/>
              </a:lnSpc>
            </a:pPr>
            <a:r>
              <a:rPr sz="2050" spc="85" dirty="0">
                <a:latin typeface="Times New Roman"/>
                <a:cs typeface="Times New Roman"/>
              </a:rPr>
              <a:t>Management</a:t>
            </a:r>
            <a:r>
              <a:rPr sz="2050" spc="-5" dirty="0">
                <a:latin typeface="Times New Roman"/>
                <a:cs typeface="Times New Roman"/>
              </a:rPr>
              <a:t> </a:t>
            </a:r>
            <a:r>
              <a:rPr sz="2050" spc="35" dirty="0">
                <a:latin typeface="Times New Roman"/>
                <a:cs typeface="Times New Roman"/>
              </a:rPr>
              <a:t>Challenges</a:t>
            </a:r>
            <a:r>
              <a:rPr sz="2050" spc="-5" dirty="0">
                <a:latin typeface="Times New Roman"/>
                <a:cs typeface="Times New Roman"/>
              </a:rPr>
              <a:t> </a:t>
            </a:r>
            <a:r>
              <a:rPr sz="2050" spc="70" dirty="0">
                <a:latin typeface="Times New Roman"/>
                <a:cs typeface="Times New Roman"/>
              </a:rPr>
              <a:t>for</a:t>
            </a:r>
            <a:r>
              <a:rPr sz="2050" spc="-5" dirty="0">
                <a:latin typeface="Times New Roman"/>
                <a:cs typeface="Times New Roman"/>
              </a:rPr>
              <a:t> </a:t>
            </a:r>
            <a:r>
              <a:rPr sz="2050" spc="90" dirty="0">
                <a:latin typeface="Times New Roman"/>
                <a:cs typeface="Times New Roman"/>
              </a:rPr>
              <a:t>Coordinators </a:t>
            </a:r>
            <a:r>
              <a:rPr sz="2050" spc="-500" dirty="0">
                <a:latin typeface="Times New Roman"/>
                <a:cs typeface="Times New Roman"/>
              </a:rPr>
              <a:t> </a:t>
            </a:r>
            <a:r>
              <a:rPr sz="2050" spc="85" dirty="0">
                <a:latin typeface="Times New Roman"/>
                <a:cs typeface="Times New Roman"/>
              </a:rPr>
              <a:t>Monitoring</a:t>
            </a:r>
            <a:r>
              <a:rPr sz="2050" spc="-5" dirty="0">
                <a:latin typeface="Times New Roman"/>
                <a:cs typeface="Times New Roman"/>
              </a:rPr>
              <a:t> </a:t>
            </a:r>
            <a:r>
              <a:rPr sz="2050" spc="35" dirty="0">
                <a:latin typeface="Times New Roman"/>
                <a:cs typeface="Times New Roman"/>
              </a:rPr>
              <a:t>Challenges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70" dirty="0">
                <a:latin typeface="Times New Roman"/>
                <a:cs typeface="Times New Roman"/>
              </a:rPr>
              <a:t>for</a:t>
            </a:r>
            <a:r>
              <a:rPr sz="2050" spc="-5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Times New Roman"/>
                <a:cs typeface="Times New Roman"/>
              </a:rPr>
              <a:t>Students</a:t>
            </a:r>
            <a:endParaRPr sz="20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2967" y="12679133"/>
            <a:ext cx="6636333" cy="29533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30"/>
              </a:spcBef>
            </a:pPr>
            <a:r>
              <a:rPr sz="3000" b="1" i="1" spc="170" dirty="0">
                <a:latin typeface="Times New Roman"/>
                <a:cs typeface="Times New Roman"/>
              </a:rPr>
              <a:t>METHODOLOGY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2230"/>
              </a:spcBef>
            </a:pPr>
            <a:r>
              <a:rPr sz="2250" spc="45" dirty="0">
                <a:solidFill>
                  <a:srgbClr val="231F20"/>
                </a:solidFill>
                <a:latin typeface="Times New Roman"/>
                <a:cs typeface="Times New Roman"/>
              </a:rPr>
              <a:t>Waterfall</a:t>
            </a:r>
            <a:r>
              <a:rPr sz="2250" spc="-8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250" spc="50" dirty="0">
                <a:solidFill>
                  <a:srgbClr val="231F20"/>
                </a:solidFill>
                <a:latin typeface="Times New Roman"/>
                <a:cs typeface="Times New Roman"/>
              </a:rPr>
              <a:t>methodolgy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1959" y="4745451"/>
            <a:ext cx="13607415" cy="70583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339850" marR="5080" indent="-1327785">
              <a:lnSpc>
                <a:spcPct val="115300"/>
              </a:lnSpc>
              <a:spcBef>
                <a:spcPts val="115"/>
              </a:spcBef>
            </a:pPr>
            <a:r>
              <a:rPr sz="1800" spc="30" dirty="0">
                <a:latin typeface="Times New Roman"/>
                <a:cs typeface="Times New Roman"/>
              </a:rPr>
              <a:t>We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are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deeply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grateful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Dr.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Wafaa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Alsaggaf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for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her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35" dirty="0">
                <a:latin typeface="Times New Roman"/>
                <a:cs typeface="Times New Roman"/>
              </a:rPr>
              <a:t>invaluable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35" dirty="0">
                <a:latin typeface="Times New Roman"/>
                <a:cs typeface="Times New Roman"/>
              </a:rPr>
              <a:t>guidance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expertise,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which</a:t>
            </a:r>
            <a:r>
              <a:rPr sz="1800" spc="10" dirty="0">
                <a:latin typeface="Times New Roman"/>
                <a:cs typeface="Times New Roman"/>
              </a:rPr>
              <a:t> were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crucial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35" dirty="0">
                <a:latin typeface="Times New Roman"/>
                <a:cs typeface="Times New Roman"/>
              </a:rPr>
              <a:t>in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shaping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our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project,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SUPER. 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We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also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extend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our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thanks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Faculty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of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Computing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Information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Technology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for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their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essential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support.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58935" y="9739075"/>
            <a:ext cx="196977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00" dirty="0">
                <a:solidFill>
                  <a:srgbClr val="231F20"/>
                </a:solidFill>
                <a:latin typeface="Times New Roman"/>
                <a:cs typeface="Times New Roman"/>
              </a:rPr>
              <a:t>Ph.D</a:t>
            </a:r>
            <a:r>
              <a:rPr sz="2050" spc="-7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Times New Roman"/>
                <a:cs typeface="Times New Roman"/>
              </a:rPr>
              <a:t>coordinator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58695" y="12462950"/>
            <a:ext cx="147574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00" dirty="0">
                <a:solidFill>
                  <a:srgbClr val="231F20"/>
                </a:solidFill>
                <a:latin typeface="Times New Roman"/>
                <a:cs typeface="Times New Roman"/>
              </a:rPr>
              <a:t>Ph.D</a:t>
            </a:r>
            <a:r>
              <a:rPr sz="2050" spc="-9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Times New Roman"/>
                <a:cs typeface="Times New Roman"/>
              </a:rPr>
              <a:t>student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9E5511-9A3D-7EAC-7CD0-3A7E0A2333D2}"/>
              </a:ext>
            </a:extLst>
          </p:cNvPr>
          <p:cNvSpPr txBox="1"/>
          <p:nvPr/>
        </p:nvSpPr>
        <p:spPr>
          <a:xfrm>
            <a:off x="2699518" y="1334958"/>
            <a:ext cx="9262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29863D"/>
                </a:solidFill>
                <a:latin typeface="Georgia" panose="02040502050405020303" pitchFamily="18" charset="0"/>
              </a:rPr>
              <a:t>SUPER</a:t>
            </a:r>
            <a:r>
              <a:rPr lang="en-US" sz="7200" dirty="0">
                <a:latin typeface="Georgia" panose="02040502050405020303" pitchFamily="18" charset="0"/>
              </a:rPr>
              <a:t> </a:t>
            </a:r>
            <a:r>
              <a:rPr lang="en-US" sz="9600" dirty="0">
                <a:latin typeface="Georgia" panose="02040502050405020303" pitchFamily="18" charset="0"/>
              </a:rPr>
              <a:t>IS OUT </a:t>
            </a:r>
            <a:endParaRPr lang="en-US" sz="7200" dirty="0">
              <a:latin typeface="Georgia" panose="0204050205040502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611DB4-CB4A-0EB9-2BCD-C71C6FA64336}"/>
              </a:ext>
            </a:extLst>
          </p:cNvPr>
          <p:cNvSpPr txBox="1"/>
          <p:nvPr/>
        </p:nvSpPr>
        <p:spPr>
          <a:xfrm>
            <a:off x="4589221" y="4369693"/>
            <a:ext cx="501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>
                <a:solidFill>
                  <a:srgbClr val="474242"/>
                </a:solidFill>
                <a:effectLst/>
                <a:latin typeface="Georgia" panose="02040502050405020303" pitchFamily="18" charset="0"/>
              </a:rPr>
              <a:t>Supervised by: </a:t>
            </a:r>
            <a:r>
              <a:rPr lang="en-US" sz="2400" b="0" i="1" dirty="0" err="1">
                <a:solidFill>
                  <a:srgbClr val="474242"/>
                </a:solidFill>
                <a:effectLst/>
                <a:latin typeface="Georgia" panose="02040502050405020303" pitchFamily="18" charset="0"/>
              </a:rPr>
              <a:t>Dr.Wafaa</a:t>
            </a:r>
            <a:r>
              <a:rPr lang="en-US" sz="2400" b="0" i="1" dirty="0">
                <a:solidFill>
                  <a:srgbClr val="474242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1" dirty="0" err="1">
                <a:solidFill>
                  <a:srgbClr val="474242"/>
                </a:solidFill>
                <a:effectLst/>
                <a:latin typeface="Georgia" panose="02040502050405020303" pitchFamily="18" charset="0"/>
              </a:rPr>
              <a:t>Alsagaaf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172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Cambria</vt:lpstr>
      <vt:lpstr>Georgia</vt:lpstr>
      <vt:lpstr>Palace Script MT</vt:lpstr>
      <vt:lpstr>Times New Roman</vt:lpstr>
      <vt:lpstr>Trebuchet MS</vt:lpstr>
      <vt:lpstr>Office Theme</vt:lpstr>
      <vt:lpstr>Fcit News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poster</dc:title>
  <dc:creator>GADAH A ALMUAIKEL</dc:creator>
  <cp:keywords>DAGFL8CfSdA,BAFVu9_9c9Q</cp:keywords>
  <cp:lastModifiedBy>GADAH SULTAN A ALMUAIKEL</cp:lastModifiedBy>
  <cp:revision>1</cp:revision>
  <dcterms:created xsi:type="dcterms:W3CDTF">2024-05-26T06:04:01Z</dcterms:created>
  <dcterms:modified xsi:type="dcterms:W3CDTF">2024-05-26T06:13:11Z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2024-05-26T00:00:00Z</vt:filetime>
  </property>
  <property fmtid="{D5CDD505-2E9C-101B-9397-08002B2CF9AE}" pid="3" name="Creator">
    <vt:lpwstr>Canva</vt:lpwstr>
  </property>
  <property fmtid="{D5CDD505-2E9C-101B-9397-08002B2CF9AE}" pid="4" name="LastSaved">
    <vt:filetime>2024-05-26T00:00:00Z</vt:filetime>
  </property>
</Properties>
</file>